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7" r:id="rId18"/>
    <p:sldId id="274" r:id="rId19"/>
    <p:sldId id="275" r:id="rId20"/>
    <p:sldId id="278" r:id="rId21"/>
    <p:sldId id="276" r:id="rId22"/>
    <p:sldId id="379" r:id="rId23"/>
    <p:sldId id="3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2esSSBQR7O+1xDpgzwXMw==" hashData="ike1QLYRBZXBFcd8pqIPnFkzHc9f8izt03/MFWYTR5yA49UIYV88gGsaI/8WhK5zF1VLljK9ThI37QJRPkjI2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91"/>
    <p:restoredTop sz="90710" autoAdjust="0"/>
  </p:normalViewPr>
  <p:slideViewPr>
    <p:cSldViewPr snapToGrid="0" snapToObjects="1">
      <p:cViewPr varScale="1">
        <p:scale>
          <a:sx n="106" d="100"/>
          <a:sy n="106" d="100"/>
        </p:scale>
        <p:origin x="456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5490B4-6DA5-46EF-9F5E-ACFD9AB791B5}" type="doc">
      <dgm:prSet loTypeId="urn:microsoft.com/office/officeart/2008/layout/RadialCluster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4F4C8083-7573-4D6B-AD0D-08302097ECE7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3200" b="1" i="0" dirty="0">
              <a:solidFill>
                <a:srgbClr val="C00000"/>
              </a:solidFill>
              <a:latin typeface="Calibri Bold"/>
              <a:cs typeface="Comic Sans MS"/>
            </a:rPr>
            <a:t>Before starting ovarian stimulation</a:t>
          </a:r>
          <a:endParaRPr lang="en-IN" sz="3200" b="1" i="0" dirty="0">
            <a:solidFill>
              <a:srgbClr val="C00000"/>
            </a:solidFill>
            <a:latin typeface="Calibri Bold"/>
            <a:cs typeface="Comic Sans MS"/>
          </a:endParaRPr>
        </a:p>
      </dgm:t>
    </dgm:pt>
    <dgm:pt modelId="{94642E98-D0C1-4543-A757-C9FD550BC305}" type="parTrans" cxnId="{608B3871-CBFF-4C42-AF6B-A8345FF1833C}">
      <dgm:prSet/>
      <dgm:spPr/>
      <dgm:t>
        <a:bodyPr/>
        <a:lstStyle/>
        <a:p>
          <a:endParaRPr lang="en-IN"/>
        </a:p>
      </dgm:t>
    </dgm:pt>
    <dgm:pt modelId="{AFEEE4D6-06DD-4A14-A8F2-DFE2575B6DA6}" type="sibTrans" cxnId="{608B3871-CBFF-4C42-AF6B-A8345FF1833C}">
      <dgm:prSet/>
      <dgm:spPr/>
      <dgm:t>
        <a:bodyPr/>
        <a:lstStyle/>
        <a:p>
          <a:endParaRPr lang="en-IN"/>
        </a:p>
      </dgm:t>
    </dgm:pt>
    <dgm:pt modelId="{75F0A59D-B90C-41E4-9EBE-E7860DAA18C9}">
      <dgm:prSet custT="1"/>
      <dgm:spPr/>
      <dgm:t>
        <a:bodyPr/>
        <a:lstStyle/>
        <a:p>
          <a:r>
            <a:rPr lang="en-GB" sz="2000" b="1" i="0" dirty="0">
              <a:solidFill>
                <a:schemeClr val="tx1"/>
              </a:solidFill>
              <a:latin typeface="Calibri Bold"/>
              <a:cs typeface="Comic Sans MS"/>
            </a:rPr>
            <a:t>Analysis of the ovarian reserve </a:t>
          </a:r>
          <a:endParaRPr lang="en-IN" sz="2000" b="1" i="0" dirty="0">
            <a:solidFill>
              <a:schemeClr val="tx1"/>
            </a:solidFill>
            <a:latin typeface="Calibri Bold"/>
            <a:cs typeface="Comic Sans MS"/>
          </a:endParaRPr>
        </a:p>
      </dgm:t>
    </dgm:pt>
    <dgm:pt modelId="{83991C8F-1748-42D1-91D2-46256773A634}" type="parTrans" cxnId="{0FF4D475-CF27-400F-9556-C63161E130DC}">
      <dgm:prSet/>
      <dgm:spPr/>
      <dgm:t>
        <a:bodyPr/>
        <a:lstStyle/>
        <a:p>
          <a:endParaRPr lang="en-IN"/>
        </a:p>
      </dgm:t>
    </dgm:pt>
    <dgm:pt modelId="{050B8148-D63A-4B87-8877-648185A307E6}" type="sibTrans" cxnId="{0FF4D475-CF27-400F-9556-C63161E130DC}">
      <dgm:prSet/>
      <dgm:spPr/>
      <dgm:t>
        <a:bodyPr/>
        <a:lstStyle/>
        <a:p>
          <a:endParaRPr lang="en-IN"/>
        </a:p>
      </dgm:t>
    </dgm:pt>
    <dgm:pt modelId="{38DBCB90-F997-4917-BC68-5B390B95E9F1}">
      <dgm:prSet custT="1"/>
      <dgm:spPr/>
      <dgm:t>
        <a:bodyPr/>
        <a:lstStyle/>
        <a:p>
          <a:r>
            <a:rPr lang="en-GB" sz="2000" b="1" i="0" dirty="0">
              <a:solidFill>
                <a:schemeClr val="tx1"/>
              </a:solidFill>
              <a:latin typeface="Calibri Bold"/>
              <a:cs typeface="Comic Sans MS"/>
            </a:rPr>
            <a:t>Define goal of ovarian stimulation </a:t>
          </a:r>
          <a:endParaRPr lang="en-IN" sz="2000" b="1" i="0" dirty="0">
            <a:solidFill>
              <a:schemeClr val="tx1"/>
            </a:solidFill>
            <a:latin typeface="Calibri Bold"/>
            <a:cs typeface="Comic Sans MS"/>
          </a:endParaRPr>
        </a:p>
      </dgm:t>
    </dgm:pt>
    <dgm:pt modelId="{5A03C5D1-2BB5-4137-84B1-A160C352E3DC}" type="parTrans" cxnId="{EF099879-6CF4-43B2-8C38-59A89A3F5362}">
      <dgm:prSet/>
      <dgm:spPr/>
      <dgm:t>
        <a:bodyPr/>
        <a:lstStyle/>
        <a:p>
          <a:endParaRPr lang="en-IN"/>
        </a:p>
      </dgm:t>
    </dgm:pt>
    <dgm:pt modelId="{BF7D6793-1A9A-46F6-B9CB-DFEDDEC8B8E5}" type="sibTrans" cxnId="{EF099879-6CF4-43B2-8C38-59A89A3F5362}">
      <dgm:prSet/>
      <dgm:spPr/>
      <dgm:t>
        <a:bodyPr/>
        <a:lstStyle/>
        <a:p>
          <a:endParaRPr lang="en-IN"/>
        </a:p>
      </dgm:t>
    </dgm:pt>
    <dgm:pt modelId="{4900A187-12AA-41E1-AC18-8BC1DBE203D7}">
      <dgm:prSet custT="1"/>
      <dgm:spPr/>
      <dgm:t>
        <a:bodyPr/>
        <a:lstStyle/>
        <a:p>
          <a:r>
            <a:rPr lang="en-GB" sz="2000" b="1" i="0" dirty="0">
              <a:solidFill>
                <a:schemeClr val="tx1"/>
              </a:solidFill>
              <a:latin typeface="Calibri Bold"/>
              <a:cs typeface="Comic Sans MS"/>
            </a:rPr>
            <a:t>Select the correct stimulation protocol </a:t>
          </a:r>
          <a:endParaRPr lang="en-IN" sz="2000" b="1" i="0" dirty="0">
            <a:solidFill>
              <a:schemeClr val="tx1"/>
            </a:solidFill>
            <a:latin typeface="Calibri Bold"/>
            <a:cs typeface="Comic Sans MS"/>
          </a:endParaRPr>
        </a:p>
      </dgm:t>
    </dgm:pt>
    <dgm:pt modelId="{69376984-2238-48AD-9B54-35AF4EFAE90D}" type="parTrans" cxnId="{1065FE4A-2C16-484E-B928-EAAF99492955}">
      <dgm:prSet/>
      <dgm:spPr/>
      <dgm:t>
        <a:bodyPr/>
        <a:lstStyle/>
        <a:p>
          <a:endParaRPr lang="en-IN"/>
        </a:p>
      </dgm:t>
    </dgm:pt>
    <dgm:pt modelId="{53304D32-48B5-4AC8-8D56-BAC8A7CF94A8}" type="sibTrans" cxnId="{1065FE4A-2C16-484E-B928-EAAF99492955}">
      <dgm:prSet/>
      <dgm:spPr/>
      <dgm:t>
        <a:bodyPr/>
        <a:lstStyle/>
        <a:p>
          <a:endParaRPr lang="en-IN"/>
        </a:p>
      </dgm:t>
    </dgm:pt>
    <dgm:pt modelId="{AC0F3C75-19B0-5D40-9B46-648644664677}" type="pres">
      <dgm:prSet presAssocID="{545490B4-6DA5-46EF-9F5E-ACFD9AB791B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AA0ABC0-C1AA-A34A-A5C9-B475AF0CBF08}" type="pres">
      <dgm:prSet presAssocID="{4F4C8083-7573-4D6B-AD0D-08302097ECE7}" presName="singleCycle" presStyleCnt="0"/>
      <dgm:spPr/>
    </dgm:pt>
    <dgm:pt modelId="{5A2807A3-66B9-9A47-9DBE-BF65268A881A}" type="pres">
      <dgm:prSet presAssocID="{4F4C8083-7573-4D6B-AD0D-08302097ECE7}" presName="singleCenter" presStyleLbl="node1" presStyleIdx="0" presStyleCnt="4" custScaleX="135326" custScaleY="110997" custLinFactNeighborY="-7207">
        <dgm:presLayoutVars>
          <dgm:chMax val="7"/>
          <dgm:chPref val="7"/>
        </dgm:presLayoutVars>
      </dgm:prSet>
      <dgm:spPr/>
    </dgm:pt>
    <dgm:pt modelId="{CF1CC5B9-E98E-214E-9E9A-4D27213385D6}" type="pres">
      <dgm:prSet presAssocID="{83991C8F-1748-42D1-91D2-46256773A634}" presName="Name56" presStyleLbl="parChTrans1D2" presStyleIdx="0" presStyleCnt="3"/>
      <dgm:spPr/>
    </dgm:pt>
    <dgm:pt modelId="{71E85DD6-7D98-CC4D-854B-107621557C08}" type="pres">
      <dgm:prSet presAssocID="{75F0A59D-B90C-41E4-9EBE-E7860DAA18C9}" presName="text0" presStyleLbl="node1" presStyleIdx="1" presStyleCnt="4" custScaleX="143579">
        <dgm:presLayoutVars>
          <dgm:bulletEnabled val="1"/>
        </dgm:presLayoutVars>
      </dgm:prSet>
      <dgm:spPr/>
    </dgm:pt>
    <dgm:pt modelId="{AB85700E-1CEE-9244-B4F3-7C579DEF3EC3}" type="pres">
      <dgm:prSet presAssocID="{5A03C5D1-2BB5-4137-84B1-A160C352E3DC}" presName="Name56" presStyleLbl="parChTrans1D2" presStyleIdx="1" presStyleCnt="3"/>
      <dgm:spPr/>
    </dgm:pt>
    <dgm:pt modelId="{491D7BE1-6D87-7B45-B4BC-EC5DE32F6D78}" type="pres">
      <dgm:prSet presAssocID="{38DBCB90-F997-4917-BC68-5B390B95E9F1}" presName="text0" presStyleLbl="node1" presStyleIdx="2" presStyleCnt="4" custScaleX="143579">
        <dgm:presLayoutVars>
          <dgm:bulletEnabled val="1"/>
        </dgm:presLayoutVars>
      </dgm:prSet>
      <dgm:spPr/>
    </dgm:pt>
    <dgm:pt modelId="{4FA96225-DD7E-E044-BD7A-9A104F03B77F}" type="pres">
      <dgm:prSet presAssocID="{69376984-2238-48AD-9B54-35AF4EFAE90D}" presName="Name56" presStyleLbl="parChTrans1D2" presStyleIdx="2" presStyleCnt="3"/>
      <dgm:spPr/>
    </dgm:pt>
    <dgm:pt modelId="{EA8CD398-141A-6047-92DC-E87CCA0FE85C}" type="pres">
      <dgm:prSet presAssocID="{4900A187-12AA-41E1-AC18-8BC1DBE203D7}" presName="text0" presStyleLbl="node1" presStyleIdx="3" presStyleCnt="4" custScaleX="143579">
        <dgm:presLayoutVars>
          <dgm:bulletEnabled val="1"/>
        </dgm:presLayoutVars>
      </dgm:prSet>
      <dgm:spPr/>
    </dgm:pt>
  </dgm:ptLst>
  <dgm:cxnLst>
    <dgm:cxn modelId="{0E487A0B-2D35-8047-BDD4-3E43737A63DA}" type="presOf" srcId="{75F0A59D-B90C-41E4-9EBE-E7860DAA18C9}" destId="{71E85DD6-7D98-CC4D-854B-107621557C08}" srcOrd="0" destOrd="0" presId="urn:microsoft.com/office/officeart/2008/layout/RadialCluster"/>
    <dgm:cxn modelId="{AB8E9724-1AEF-5949-9639-DAD987994926}" type="presOf" srcId="{4F4C8083-7573-4D6B-AD0D-08302097ECE7}" destId="{5A2807A3-66B9-9A47-9DBE-BF65268A881A}" srcOrd="0" destOrd="0" presId="urn:microsoft.com/office/officeart/2008/layout/RadialCluster"/>
    <dgm:cxn modelId="{BB82C927-D8C6-684F-BE5F-4282319AA69C}" type="presOf" srcId="{4900A187-12AA-41E1-AC18-8BC1DBE203D7}" destId="{EA8CD398-141A-6047-92DC-E87CCA0FE85C}" srcOrd="0" destOrd="0" presId="urn:microsoft.com/office/officeart/2008/layout/RadialCluster"/>
    <dgm:cxn modelId="{7D9C4C2A-E84C-2D44-A1C6-89E557199A2B}" type="presOf" srcId="{38DBCB90-F997-4917-BC68-5B390B95E9F1}" destId="{491D7BE1-6D87-7B45-B4BC-EC5DE32F6D78}" srcOrd="0" destOrd="0" presId="urn:microsoft.com/office/officeart/2008/layout/RadialCluster"/>
    <dgm:cxn modelId="{1065FE4A-2C16-484E-B928-EAAF99492955}" srcId="{4F4C8083-7573-4D6B-AD0D-08302097ECE7}" destId="{4900A187-12AA-41E1-AC18-8BC1DBE203D7}" srcOrd="2" destOrd="0" parTransId="{69376984-2238-48AD-9B54-35AF4EFAE90D}" sibTransId="{53304D32-48B5-4AC8-8D56-BAC8A7CF94A8}"/>
    <dgm:cxn modelId="{BA25BB69-7ADA-7447-AAC1-081E4CD16F22}" type="presOf" srcId="{83991C8F-1748-42D1-91D2-46256773A634}" destId="{CF1CC5B9-E98E-214E-9E9A-4D27213385D6}" srcOrd="0" destOrd="0" presId="urn:microsoft.com/office/officeart/2008/layout/RadialCluster"/>
    <dgm:cxn modelId="{608B3871-CBFF-4C42-AF6B-A8345FF1833C}" srcId="{545490B4-6DA5-46EF-9F5E-ACFD9AB791B5}" destId="{4F4C8083-7573-4D6B-AD0D-08302097ECE7}" srcOrd="0" destOrd="0" parTransId="{94642E98-D0C1-4543-A757-C9FD550BC305}" sibTransId="{AFEEE4D6-06DD-4A14-A8F2-DFE2575B6DA6}"/>
    <dgm:cxn modelId="{0FF4D475-CF27-400F-9556-C63161E130DC}" srcId="{4F4C8083-7573-4D6B-AD0D-08302097ECE7}" destId="{75F0A59D-B90C-41E4-9EBE-E7860DAA18C9}" srcOrd="0" destOrd="0" parTransId="{83991C8F-1748-42D1-91D2-46256773A634}" sibTransId="{050B8148-D63A-4B87-8877-648185A307E6}"/>
    <dgm:cxn modelId="{EF099879-6CF4-43B2-8C38-59A89A3F5362}" srcId="{4F4C8083-7573-4D6B-AD0D-08302097ECE7}" destId="{38DBCB90-F997-4917-BC68-5B390B95E9F1}" srcOrd="1" destOrd="0" parTransId="{5A03C5D1-2BB5-4137-84B1-A160C352E3DC}" sibTransId="{BF7D6793-1A9A-46F6-B9CB-DFEDDEC8B8E5}"/>
    <dgm:cxn modelId="{5F8D6BC8-FA5C-DC4A-A015-626FE7D6FD38}" type="presOf" srcId="{545490B4-6DA5-46EF-9F5E-ACFD9AB791B5}" destId="{AC0F3C75-19B0-5D40-9B46-648644664677}" srcOrd="0" destOrd="0" presId="urn:microsoft.com/office/officeart/2008/layout/RadialCluster"/>
    <dgm:cxn modelId="{2ECBDBDF-A503-CC47-B81C-526ADF94EA40}" type="presOf" srcId="{69376984-2238-48AD-9B54-35AF4EFAE90D}" destId="{4FA96225-DD7E-E044-BD7A-9A104F03B77F}" srcOrd="0" destOrd="0" presId="urn:microsoft.com/office/officeart/2008/layout/RadialCluster"/>
    <dgm:cxn modelId="{71DAFCF3-DBAF-E744-BE46-6D2E908FF21F}" type="presOf" srcId="{5A03C5D1-2BB5-4137-84B1-A160C352E3DC}" destId="{AB85700E-1CEE-9244-B4F3-7C579DEF3EC3}" srcOrd="0" destOrd="0" presId="urn:microsoft.com/office/officeart/2008/layout/RadialCluster"/>
    <dgm:cxn modelId="{4809C30F-EA31-C543-8FEB-D8428D834590}" type="presParOf" srcId="{AC0F3C75-19B0-5D40-9B46-648644664677}" destId="{FAA0ABC0-C1AA-A34A-A5C9-B475AF0CBF08}" srcOrd="0" destOrd="0" presId="urn:microsoft.com/office/officeart/2008/layout/RadialCluster"/>
    <dgm:cxn modelId="{E6BB9376-E408-7645-8B97-DA9929828A32}" type="presParOf" srcId="{FAA0ABC0-C1AA-A34A-A5C9-B475AF0CBF08}" destId="{5A2807A3-66B9-9A47-9DBE-BF65268A881A}" srcOrd="0" destOrd="0" presId="urn:microsoft.com/office/officeart/2008/layout/RadialCluster"/>
    <dgm:cxn modelId="{EF8738CC-C00C-9246-81DB-531E17CAB57A}" type="presParOf" srcId="{FAA0ABC0-C1AA-A34A-A5C9-B475AF0CBF08}" destId="{CF1CC5B9-E98E-214E-9E9A-4D27213385D6}" srcOrd="1" destOrd="0" presId="urn:microsoft.com/office/officeart/2008/layout/RadialCluster"/>
    <dgm:cxn modelId="{7CE985AF-0E02-194E-AB12-69D22AD46C31}" type="presParOf" srcId="{FAA0ABC0-C1AA-A34A-A5C9-B475AF0CBF08}" destId="{71E85DD6-7D98-CC4D-854B-107621557C08}" srcOrd="2" destOrd="0" presId="urn:microsoft.com/office/officeart/2008/layout/RadialCluster"/>
    <dgm:cxn modelId="{8F1F38BC-DCEC-284C-817C-141E48D710D3}" type="presParOf" srcId="{FAA0ABC0-C1AA-A34A-A5C9-B475AF0CBF08}" destId="{AB85700E-1CEE-9244-B4F3-7C579DEF3EC3}" srcOrd="3" destOrd="0" presId="urn:microsoft.com/office/officeart/2008/layout/RadialCluster"/>
    <dgm:cxn modelId="{1CDBB563-0CD1-6643-A83A-0088E49424DF}" type="presParOf" srcId="{FAA0ABC0-C1AA-A34A-A5C9-B475AF0CBF08}" destId="{491D7BE1-6D87-7B45-B4BC-EC5DE32F6D78}" srcOrd="4" destOrd="0" presId="urn:microsoft.com/office/officeart/2008/layout/RadialCluster"/>
    <dgm:cxn modelId="{691D1D1E-2B9E-6E4D-8093-B204C56B9220}" type="presParOf" srcId="{FAA0ABC0-C1AA-A34A-A5C9-B475AF0CBF08}" destId="{4FA96225-DD7E-E044-BD7A-9A104F03B77F}" srcOrd="5" destOrd="0" presId="urn:microsoft.com/office/officeart/2008/layout/RadialCluster"/>
    <dgm:cxn modelId="{01CD5C01-1412-7E41-BA6B-ACB2F34E076F}" type="presParOf" srcId="{FAA0ABC0-C1AA-A34A-A5C9-B475AF0CBF08}" destId="{EA8CD398-141A-6047-92DC-E87CCA0FE85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A2764F-79A8-1943-A36A-784FDDCD4C4C}" type="doc">
      <dgm:prSet loTypeId="urn:microsoft.com/office/officeart/2005/8/layout/orgChart1" loCatId="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CFE750A9-AA60-514E-8298-09B013F13715}">
      <dgm:prSet phldrT="[Text]" custT="1"/>
      <dgm:spPr/>
      <dgm:t>
        <a:bodyPr/>
        <a:lstStyle/>
        <a:p>
          <a:r>
            <a:rPr lang="en-US" sz="2800" b="1" dirty="0">
              <a:latin typeface="+mn-lt"/>
            </a:rPr>
            <a:t>COS</a:t>
          </a:r>
        </a:p>
      </dgm:t>
    </dgm:pt>
    <dgm:pt modelId="{AE48C81F-C758-4949-A353-DD9D281A12AB}" type="parTrans" cxnId="{E8783E1A-96ED-404E-895E-D8F7EDF27851}">
      <dgm:prSet/>
      <dgm:spPr/>
      <dgm:t>
        <a:bodyPr/>
        <a:lstStyle/>
        <a:p>
          <a:endParaRPr lang="en-US"/>
        </a:p>
      </dgm:t>
    </dgm:pt>
    <dgm:pt modelId="{D1511BDF-B20C-AD41-B5DA-2FC3F87E721F}" type="sibTrans" cxnId="{E8783E1A-96ED-404E-895E-D8F7EDF27851}">
      <dgm:prSet/>
      <dgm:spPr/>
      <dgm:t>
        <a:bodyPr/>
        <a:lstStyle/>
        <a:p>
          <a:endParaRPr lang="en-US"/>
        </a:p>
      </dgm:t>
    </dgm:pt>
    <dgm:pt modelId="{596C149E-3C7C-FB4B-8BC4-4776EAFF96CA}" type="asst">
      <dgm:prSet phldrT="[Text]" custT="1"/>
      <dgm:spPr/>
      <dgm:t>
        <a:bodyPr/>
        <a:lstStyle/>
        <a:p>
          <a:r>
            <a:rPr lang="en-US" sz="2400" b="1" i="0" dirty="0">
              <a:latin typeface="+mn-lt"/>
              <a:cs typeface="Comic Sans MS"/>
            </a:rPr>
            <a:t>Amended further for BMI</a:t>
          </a:r>
          <a:endParaRPr lang="en-US" sz="2400" b="1" dirty="0">
            <a:latin typeface="+mn-lt"/>
          </a:endParaRPr>
        </a:p>
      </dgm:t>
    </dgm:pt>
    <dgm:pt modelId="{59CF2CC3-881C-6448-A97D-DD7C22273AF7}" type="parTrans" cxnId="{41CF68CB-036B-E94C-AF96-151015A45C2B}">
      <dgm:prSet/>
      <dgm:spPr/>
      <dgm:t>
        <a:bodyPr/>
        <a:lstStyle/>
        <a:p>
          <a:endParaRPr lang="en-US"/>
        </a:p>
      </dgm:t>
    </dgm:pt>
    <dgm:pt modelId="{D73185C0-3F39-A04D-B6F3-C1ACA1D1F661}" type="sibTrans" cxnId="{41CF68CB-036B-E94C-AF96-151015A45C2B}">
      <dgm:prSet/>
      <dgm:spPr/>
      <dgm:t>
        <a:bodyPr/>
        <a:lstStyle/>
        <a:p>
          <a:endParaRPr lang="en-US"/>
        </a:p>
      </dgm:t>
    </dgm:pt>
    <dgm:pt modelId="{2A65E408-EFE3-8D4D-B67E-B1DA3AAFC84D}">
      <dgm:prSet phldrT="[Text]" custT="1"/>
      <dgm:spPr/>
      <dgm:t>
        <a:bodyPr/>
        <a:lstStyle/>
        <a:p>
          <a:r>
            <a:rPr lang="en-US" sz="2800" b="1" dirty="0">
              <a:latin typeface="+mn-lt"/>
            </a:rPr>
            <a:t>Age</a:t>
          </a:r>
        </a:p>
      </dgm:t>
    </dgm:pt>
    <dgm:pt modelId="{38BD858F-562B-FC4D-8B8D-7EEB4CA919B5}" type="parTrans" cxnId="{E4B6B010-0661-034E-9050-A64862E90054}">
      <dgm:prSet/>
      <dgm:spPr/>
      <dgm:t>
        <a:bodyPr/>
        <a:lstStyle/>
        <a:p>
          <a:endParaRPr lang="en-US"/>
        </a:p>
      </dgm:t>
    </dgm:pt>
    <dgm:pt modelId="{573CBBC0-E1C5-454C-ADE2-99AC18FBF5F4}" type="sibTrans" cxnId="{E4B6B010-0661-034E-9050-A64862E90054}">
      <dgm:prSet/>
      <dgm:spPr/>
      <dgm:t>
        <a:bodyPr/>
        <a:lstStyle/>
        <a:p>
          <a:endParaRPr lang="en-US"/>
        </a:p>
      </dgm:t>
    </dgm:pt>
    <dgm:pt modelId="{F37F5D56-17F6-114D-9ED7-E97E2B4EB282}">
      <dgm:prSet phldrT="[Text]" custT="1"/>
      <dgm:spPr/>
      <dgm:t>
        <a:bodyPr/>
        <a:lstStyle/>
        <a:p>
          <a:r>
            <a:rPr lang="en-US" sz="2800" b="1" dirty="0">
              <a:latin typeface="+mn-lt"/>
            </a:rPr>
            <a:t>FSH</a:t>
          </a:r>
        </a:p>
      </dgm:t>
    </dgm:pt>
    <dgm:pt modelId="{AC382E8F-564F-6345-9395-88DA2F51646D}" type="parTrans" cxnId="{7D224271-F79B-B741-9B7E-B75F606C2844}">
      <dgm:prSet/>
      <dgm:spPr/>
      <dgm:t>
        <a:bodyPr/>
        <a:lstStyle/>
        <a:p>
          <a:endParaRPr lang="en-US"/>
        </a:p>
      </dgm:t>
    </dgm:pt>
    <dgm:pt modelId="{7CB61EAC-394E-534A-8825-4CD71371EF09}" type="sibTrans" cxnId="{7D224271-F79B-B741-9B7E-B75F606C2844}">
      <dgm:prSet/>
      <dgm:spPr/>
      <dgm:t>
        <a:bodyPr/>
        <a:lstStyle/>
        <a:p>
          <a:endParaRPr lang="en-US"/>
        </a:p>
      </dgm:t>
    </dgm:pt>
    <dgm:pt modelId="{7406DDA5-1154-C740-B3B7-A6943CD2F189}">
      <dgm:prSet phldrT="[Text]" custT="1"/>
      <dgm:spPr/>
      <dgm:t>
        <a:bodyPr/>
        <a:lstStyle/>
        <a:p>
          <a:r>
            <a:rPr lang="en-US" sz="2800" b="1" dirty="0">
              <a:latin typeface="+mn-lt"/>
            </a:rPr>
            <a:t>AFC</a:t>
          </a:r>
        </a:p>
      </dgm:t>
    </dgm:pt>
    <dgm:pt modelId="{47B3BB1D-5EAE-FB41-93D5-8EA56221B5FB}" type="parTrans" cxnId="{8266F5A3-C2FF-8C4C-B405-D907A0582739}">
      <dgm:prSet/>
      <dgm:spPr/>
      <dgm:t>
        <a:bodyPr/>
        <a:lstStyle/>
        <a:p>
          <a:endParaRPr lang="en-US"/>
        </a:p>
      </dgm:t>
    </dgm:pt>
    <dgm:pt modelId="{A48BAD93-D1C0-8341-AAB4-66B23187BAAB}" type="sibTrans" cxnId="{8266F5A3-C2FF-8C4C-B405-D907A0582739}">
      <dgm:prSet/>
      <dgm:spPr/>
      <dgm:t>
        <a:bodyPr/>
        <a:lstStyle/>
        <a:p>
          <a:endParaRPr lang="en-US"/>
        </a:p>
      </dgm:t>
    </dgm:pt>
    <dgm:pt modelId="{1BCDD99B-00B8-6D44-B4B7-A0A834B30857}">
      <dgm:prSet phldrT="[Text]" custT="1"/>
      <dgm:spPr/>
      <dgm:t>
        <a:bodyPr/>
        <a:lstStyle/>
        <a:p>
          <a:r>
            <a:rPr lang="en-US" sz="2800" b="1" dirty="0">
              <a:latin typeface="+mn-lt"/>
            </a:rPr>
            <a:t>AMH</a:t>
          </a:r>
        </a:p>
      </dgm:t>
    </dgm:pt>
    <dgm:pt modelId="{DBAD37DB-BE9C-2E41-A49D-1A6E46BD7457}" type="parTrans" cxnId="{E0662A1E-2ABA-F740-ADB3-BC880DCFED31}">
      <dgm:prSet/>
      <dgm:spPr/>
      <dgm:t>
        <a:bodyPr/>
        <a:lstStyle/>
        <a:p>
          <a:endParaRPr lang="en-US"/>
        </a:p>
      </dgm:t>
    </dgm:pt>
    <dgm:pt modelId="{0E447AF2-0DE3-6442-BA7A-D165655C55AA}" type="sibTrans" cxnId="{E0662A1E-2ABA-F740-ADB3-BC880DCFED31}">
      <dgm:prSet/>
      <dgm:spPr/>
      <dgm:t>
        <a:bodyPr/>
        <a:lstStyle/>
        <a:p>
          <a:endParaRPr lang="en-US"/>
        </a:p>
      </dgm:t>
    </dgm:pt>
    <dgm:pt modelId="{C5BFF914-C627-CB4A-AC11-B902190E28D2}" type="pres">
      <dgm:prSet presAssocID="{54A2764F-79A8-1943-A36A-784FDDCD4C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EDD23FE-8519-D242-B63E-23E24D7FE373}" type="pres">
      <dgm:prSet presAssocID="{CFE750A9-AA60-514E-8298-09B013F13715}" presName="hierRoot1" presStyleCnt="0">
        <dgm:presLayoutVars>
          <dgm:hierBranch val="init"/>
        </dgm:presLayoutVars>
      </dgm:prSet>
      <dgm:spPr/>
    </dgm:pt>
    <dgm:pt modelId="{24C769B7-6211-594D-8D62-929A255B752A}" type="pres">
      <dgm:prSet presAssocID="{CFE750A9-AA60-514E-8298-09B013F13715}" presName="rootComposite1" presStyleCnt="0"/>
      <dgm:spPr/>
    </dgm:pt>
    <dgm:pt modelId="{8560199B-B10B-9848-A065-38E8786A9EB2}" type="pres">
      <dgm:prSet presAssocID="{CFE750A9-AA60-514E-8298-09B013F13715}" presName="rootText1" presStyleLbl="node0" presStyleIdx="0" presStyleCnt="1" custLinFactNeighborY="-70375">
        <dgm:presLayoutVars>
          <dgm:chPref val="3"/>
        </dgm:presLayoutVars>
      </dgm:prSet>
      <dgm:spPr/>
    </dgm:pt>
    <dgm:pt modelId="{C3616445-E67B-1245-BFC4-EB51BEF458E0}" type="pres">
      <dgm:prSet presAssocID="{CFE750A9-AA60-514E-8298-09B013F13715}" presName="rootConnector1" presStyleLbl="node1" presStyleIdx="0" presStyleCnt="0"/>
      <dgm:spPr/>
    </dgm:pt>
    <dgm:pt modelId="{5FD15EBE-E2A3-084C-B234-40B4BB8E326A}" type="pres">
      <dgm:prSet presAssocID="{CFE750A9-AA60-514E-8298-09B013F13715}" presName="hierChild2" presStyleCnt="0"/>
      <dgm:spPr/>
    </dgm:pt>
    <dgm:pt modelId="{660063B9-6D19-414D-A582-8262A814D7C9}" type="pres">
      <dgm:prSet presAssocID="{38BD858F-562B-FC4D-8B8D-7EEB4CA919B5}" presName="Name37" presStyleLbl="parChTrans1D2" presStyleIdx="0" presStyleCnt="5"/>
      <dgm:spPr/>
    </dgm:pt>
    <dgm:pt modelId="{366EFE8D-819F-B34C-9546-E6CF675318FA}" type="pres">
      <dgm:prSet presAssocID="{2A65E408-EFE3-8D4D-B67E-B1DA3AAFC84D}" presName="hierRoot2" presStyleCnt="0">
        <dgm:presLayoutVars>
          <dgm:hierBranch val="init"/>
        </dgm:presLayoutVars>
      </dgm:prSet>
      <dgm:spPr/>
    </dgm:pt>
    <dgm:pt modelId="{A9414AD6-AD97-414A-B6D1-CE2729CEB41C}" type="pres">
      <dgm:prSet presAssocID="{2A65E408-EFE3-8D4D-B67E-B1DA3AAFC84D}" presName="rootComposite" presStyleCnt="0"/>
      <dgm:spPr/>
    </dgm:pt>
    <dgm:pt modelId="{A4046B88-FFB1-1C4F-9C56-F942A9EDF6D9}" type="pres">
      <dgm:prSet presAssocID="{2A65E408-EFE3-8D4D-B67E-B1DA3AAFC84D}" presName="rootText" presStyleLbl="node2" presStyleIdx="0" presStyleCnt="4" custLinFactNeighborX="-240" custLinFactNeighborY="70375">
        <dgm:presLayoutVars>
          <dgm:chPref val="3"/>
        </dgm:presLayoutVars>
      </dgm:prSet>
      <dgm:spPr/>
    </dgm:pt>
    <dgm:pt modelId="{1F8D6165-D76B-B541-AC97-B111B8380A9A}" type="pres">
      <dgm:prSet presAssocID="{2A65E408-EFE3-8D4D-B67E-B1DA3AAFC84D}" presName="rootConnector" presStyleLbl="node2" presStyleIdx="0" presStyleCnt="4"/>
      <dgm:spPr/>
    </dgm:pt>
    <dgm:pt modelId="{362188BA-5AE4-A543-B7E6-51B9DEBF4B5E}" type="pres">
      <dgm:prSet presAssocID="{2A65E408-EFE3-8D4D-B67E-B1DA3AAFC84D}" presName="hierChild4" presStyleCnt="0"/>
      <dgm:spPr/>
    </dgm:pt>
    <dgm:pt modelId="{4A5A890E-CCA0-0F4E-9A06-911B75F9FB5B}" type="pres">
      <dgm:prSet presAssocID="{2A65E408-EFE3-8D4D-B67E-B1DA3AAFC84D}" presName="hierChild5" presStyleCnt="0"/>
      <dgm:spPr/>
    </dgm:pt>
    <dgm:pt modelId="{4784762A-A00F-C74D-8274-D66A96E2C23C}" type="pres">
      <dgm:prSet presAssocID="{AC382E8F-564F-6345-9395-88DA2F51646D}" presName="Name37" presStyleLbl="parChTrans1D2" presStyleIdx="1" presStyleCnt="5"/>
      <dgm:spPr/>
    </dgm:pt>
    <dgm:pt modelId="{7DCDCDC9-1DA6-1F4B-B8B0-015591393416}" type="pres">
      <dgm:prSet presAssocID="{F37F5D56-17F6-114D-9ED7-E97E2B4EB282}" presName="hierRoot2" presStyleCnt="0">
        <dgm:presLayoutVars>
          <dgm:hierBranch val="init"/>
        </dgm:presLayoutVars>
      </dgm:prSet>
      <dgm:spPr/>
    </dgm:pt>
    <dgm:pt modelId="{A9015FBA-3737-964A-81CA-57EEF0BF1597}" type="pres">
      <dgm:prSet presAssocID="{F37F5D56-17F6-114D-9ED7-E97E2B4EB282}" presName="rootComposite" presStyleCnt="0"/>
      <dgm:spPr/>
    </dgm:pt>
    <dgm:pt modelId="{DD1F3E58-9E07-9F49-B8E3-F742985CC914}" type="pres">
      <dgm:prSet presAssocID="{F37F5D56-17F6-114D-9ED7-E97E2B4EB282}" presName="rootText" presStyleLbl="node2" presStyleIdx="1" presStyleCnt="4" custLinFactNeighborX="-240" custLinFactNeighborY="70375">
        <dgm:presLayoutVars>
          <dgm:chPref val="3"/>
        </dgm:presLayoutVars>
      </dgm:prSet>
      <dgm:spPr/>
    </dgm:pt>
    <dgm:pt modelId="{B0C8DBCE-39BD-5243-B0D7-9F1A40A5F94A}" type="pres">
      <dgm:prSet presAssocID="{F37F5D56-17F6-114D-9ED7-E97E2B4EB282}" presName="rootConnector" presStyleLbl="node2" presStyleIdx="1" presStyleCnt="4"/>
      <dgm:spPr/>
    </dgm:pt>
    <dgm:pt modelId="{F7CEB4F2-C1D4-2042-95B7-92D5B741C260}" type="pres">
      <dgm:prSet presAssocID="{F37F5D56-17F6-114D-9ED7-E97E2B4EB282}" presName="hierChild4" presStyleCnt="0"/>
      <dgm:spPr/>
    </dgm:pt>
    <dgm:pt modelId="{036CA8D1-A3A3-1641-84F5-A8C2110867F2}" type="pres">
      <dgm:prSet presAssocID="{F37F5D56-17F6-114D-9ED7-E97E2B4EB282}" presName="hierChild5" presStyleCnt="0"/>
      <dgm:spPr/>
    </dgm:pt>
    <dgm:pt modelId="{5D40EAFA-13B2-3342-B4EE-CD1A91EE7F98}" type="pres">
      <dgm:prSet presAssocID="{DBAD37DB-BE9C-2E41-A49D-1A6E46BD7457}" presName="Name37" presStyleLbl="parChTrans1D2" presStyleIdx="2" presStyleCnt="5"/>
      <dgm:spPr/>
    </dgm:pt>
    <dgm:pt modelId="{55E9C6B4-977C-D644-B911-B4515603305F}" type="pres">
      <dgm:prSet presAssocID="{1BCDD99B-00B8-6D44-B4B7-A0A834B30857}" presName="hierRoot2" presStyleCnt="0">
        <dgm:presLayoutVars>
          <dgm:hierBranch val="init"/>
        </dgm:presLayoutVars>
      </dgm:prSet>
      <dgm:spPr/>
    </dgm:pt>
    <dgm:pt modelId="{0926D76C-E088-BE43-AAE9-85121965FF76}" type="pres">
      <dgm:prSet presAssocID="{1BCDD99B-00B8-6D44-B4B7-A0A834B30857}" presName="rootComposite" presStyleCnt="0"/>
      <dgm:spPr/>
    </dgm:pt>
    <dgm:pt modelId="{EE5091EC-E7EB-D242-88B2-88F73C0F0404}" type="pres">
      <dgm:prSet presAssocID="{1BCDD99B-00B8-6D44-B4B7-A0A834B30857}" presName="rootText" presStyleLbl="node2" presStyleIdx="2" presStyleCnt="4" custLinFactNeighborX="-240" custLinFactNeighborY="70375">
        <dgm:presLayoutVars>
          <dgm:chPref val="3"/>
        </dgm:presLayoutVars>
      </dgm:prSet>
      <dgm:spPr/>
    </dgm:pt>
    <dgm:pt modelId="{87613FA4-4A60-5E4B-AF50-CD342041A51D}" type="pres">
      <dgm:prSet presAssocID="{1BCDD99B-00B8-6D44-B4B7-A0A834B30857}" presName="rootConnector" presStyleLbl="node2" presStyleIdx="2" presStyleCnt="4"/>
      <dgm:spPr/>
    </dgm:pt>
    <dgm:pt modelId="{FE682472-8255-3448-A9AD-6729940DD51B}" type="pres">
      <dgm:prSet presAssocID="{1BCDD99B-00B8-6D44-B4B7-A0A834B30857}" presName="hierChild4" presStyleCnt="0"/>
      <dgm:spPr/>
    </dgm:pt>
    <dgm:pt modelId="{1CA7E7B3-C161-9D45-A547-D6C047D6844B}" type="pres">
      <dgm:prSet presAssocID="{1BCDD99B-00B8-6D44-B4B7-A0A834B30857}" presName="hierChild5" presStyleCnt="0"/>
      <dgm:spPr/>
    </dgm:pt>
    <dgm:pt modelId="{2DB9BDBF-EF0A-EE40-A349-4487FF33D892}" type="pres">
      <dgm:prSet presAssocID="{47B3BB1D-5EAE-FB41-93D5-8EA56221B5FB}" presName="Name37" presStyleLbl="parChTrans1D2" presStyleIdx="3" presStyleCnt="5"/>
      <dgm:spPr/>
    </dgm:pt>
    <dgm:pt modelId="{FBE1DC23-2141-6442-9811-32DFAE792581}" type="pres">
      <dgm:prSet presAssocID="{7406DDA5-1154-C740-B3B7-A6943CD2F189}" presName="hierRoot2" presStyleCnt="0">
        <dgm:presLayoutVars>
          <dgm:hierBranch val="init"/>
        </dgm:presLayoutVars>
      </dgm:prSet>
      <dgm:spPr/>
    </dgm:pt>
    <dgm:pt modelId="{CF581C95-A16D-5A4B-9F37-0747C59F15DD}" type="pres">
      <dgm:prSet presAssocID="{7406DDA5-1154-C740-B3B7-A6943CD2F189}" presName="rootComposite" presStyleCnt="0"/>
      <dgm:spPr/>
    </dgm:pt>
    <dgm:pt modelId="{AD3B0D23-ACB9-BE4A-AB33-A50ABDC4E36D}" type="pres">
      <dgm:prSet presAssocID="{7406DDA5-1154-C740-B3B7-A6943CD2F189}" presName="rootText" presStyleLbl="node2" presStyleIdx="3" presStyleCnt="4" custLinFactNeighborX="-240" custLinFactNeighborY="70375">
        <dgm:presLayoutVars>
          <dgm:chPref val="3"/>
        </dgm:presLayoutVars>
      </dgm:prSet>
      <dgm:spPr/>
    </dgm:pt>
    <dgm:pt modelId="{91D886D2-7547-9D4A-A8E3-98B767954C16}" type="pres">
      <dgm:prSet presAssocID="{7406DDA5-1154-C740-B3B7-A6943CD2F189}" presName="rootConnector" presStyleLbl="node2" presStyleIdx="3" presStyleCnt="4"/>
      <dgm:spPr/>
    </dgm:pt>
    <dgm:pt modelId="{25AC8BBE-518D-8246-99AA-10B8CF325BB9}" type="pres">
      <dgm:prSet presAssocID="{7406DDA5-1154-C740-B3B7-A6943CD2F189}" presName="hierChild4" presStyleCnt="0"/>
      <dgm:spPr/>
    </dgm:pt>
    <dgm:pt modelId="{CB4B5A6C-CEB8-FA4E-97D6-89A7AC59FFD8}" type="pres">
      <dgm:prSet presAssocID="{7406DDA5-1154-C740-B3B7-A6943CD2F189}" presName="hierChild5" presStyleCnt="0"/>
      <dgm:spPr/>
    </dgm:pt>
    <dgm:pt modelId="{8B36D7CF-58E1-204A-9782-EF85606EF356}" type="pres">
      <dgm:prSet presAssocID="{CFE750A9-AA60-514E-8298-09B013F13715}" presName="hierChild3" presStyleCnt="0"/>
      <dgm:spPr/>
    </dgm:pt>
    <dgm:pt modelId="{3975509E-9E72-494F-BA0C-E28A91E8D5EC}" type="pres">
      <dgm:prSet presAssocID="{59CF2CC3-881C-6448-A97D-DD7C22273AF7}" presName="Name111" presStyleLbl="parChTrans1D2" presStyleIdx="4" presStyleCnt="5"/>
      <dgm:spPr/>
    </dgm:pt>
    <dgm:pt modelId="{29A2E4E2-D541-1E48-95B2-59E9D8A21570}" type="pres">
      <dgm:prSet presAssocID="{596C149E-3C7C-FB4B-8BC4-4776EAFF96CA}" presName="hierRoot3" presStyleCnt="0">
        <dgm:presLayoutVars>
          <dgm:hierBranch val="init"/>
        </dgm:presLayoutVars>
      </dgm:prSet>
      <dgm:spPr/>
    </dgm:pt>
    <dgm:pt modelId="{2BD1E060-5F88-4047-9C3E-750DE90EB835}" type="pres">
      <dgm:prSet presAssocID="{596C149E-3C7C-FB4B-8BC4-4776EAFF96CA}" presName="rootComposite3" presStyleCnt="0"/>
      <dgm:spPr/>
    </dgm:pt>
    <dgm:pt modelId="{3A31FD81-AA7E-DB4E-9012-ADE6C0593B5D}" type="pres">
      <dgm:prSet presAssocID="{596C149E-3C7C-FB4B-8BC4-4776EAFF96CA}" presName="rootText3" presStyleLbl="asst1" presStyleIdx="0" presStyleCnt="1">
        <dgm:presLayoutVars>
          <dgm:chPref val="3"/>
        </dgm:presLayoutVars>
      </dgm:prSet>
      <dgm:spPr/>
    </dgm:pt>
    <dgm:pt modelId="{187C5AAD-DE0B-FA43-9273-85987CACCDF8}" type="pres">
      <dgm:prSet presAssocID="{596C149E-3C7C-FB4B-8BC4-4776EAFF96CA}" presName="rootConnector3" presStyleLbl="asst1" presStyleIdx="0" presStyleCnt="1"/>
      <dgm:spPr/>
    </dgm:pt>
    <dgm:pt modelId="{B3775BFA-7990-A245-8625-600494F6DDD4}" type="pres">
      <dgm:prSet presAssocID="{596C149E-3C7C-FB4B-8BC4-4776EAFF96CA}" presName="hierChild6" presStyleCnt="0"/>
      <dgm:spPr/>
    </dgm:pt>
    <dgm:pt modelId="{699C0BD2-2767-2648-A8C2-C41CACF8E3AB}" type="pres">
      <dgm:prSet presAssocID="{596C149E-3C7C-FB4B-8BC4-4776EAFF96CA}" presName="hierChild7" presStyleCnt="0"/>
      <dgm:spPr/>
    </dgm:pt>
  </dgm:ptLst>
  <dgm:cxnLst>
    <dgm:cxn modelId="{E4B6B010-0661-034E-9050-A64862E90054}" srcId="{CFE750A9-AA60-514E-8298-09B013F13715}" destId="{2A65E408-EFE3-8D4D-B67E-B1DA3AAFC84D}" srcOrd="1" destOrd="0" parTransId="{38BD858F-562B-FC4D-8B8D-7EEB4CA919B5}" sibTransId="{573CBBC0-E1C5-454C-ADE2-99AC18FBF5F4}"/>
    <dgm:cxn modelId="{E8783E1A-96ED-404E-895E-D8F7EDF27851}" srcId="{54A2764F-79A8-1943-A36A-784FDDCD4C4C}" destId="{CFE750A9-AA60-514E-8298-09B013F13715}" srcOrd="0" destOrd="0" parTransId="{AE48C81F-C758-4949-A353-DD9D281A12AB}" sibTransId="{D1511BDF-B20C-AD41-B5DA-2FC3F87E721F}"/>
    <dgm:cxn modelId="{20401C1B-3D88-5745-90BE-A1B5EAB2F7FE}" type="presOf" srcId="{7406DDA5-1154-C740-B3B7-A6943CD2F189}" destId="{91D886D2-7547-9D4A-A8E3-98B767954C16}" srcOrd="1" destOrd="0" presId="urn:microsoft.com/office/officeart/2005/8/layout/orgChart1"/>
    <dgm:cxn modelId="{E0662A1E-2ABA-F740-ADB3-BC880DCFED31}" srcId="{CFE750A9-AA60-514E-8298-09B013F13715}" destId="{1BCDD99B-00B8-6D44-B4B7-A0A834B30857}" srcOrd="3" destOrd="0" parTransId="{DBAD37DB-BE9C-2E41-A49D-1A6E46BD7457}" sibTransId="{0E447AF2-0DE3-6442-BA7A-D165655C55AA}"/>
    <dgm:cxn modelId="{711DC72C-FB21-AC42-82FA-0EDEFEBFE78D}" type="presOf" srcId="{7406DDA5-1154-C740-B3B7-A6943CD2F189}" destId="{AD3B0D23-ACB9-BE4A-AB33-A50ABDC4E36D}" srcOrd="0" destOrd="0" presId="urn:microsoft.com/office/officeart/2005/8/layout/orgChart1"/>
    <dgm:cxn modelId="{37B3004E-A338-E641-AD1C-A8C0E5C58768}" type="presOf" srcId="{DBAD37DB-BE9C-2E41-A49D-1A6E46BD7457}" destId="{5D40EAFA-13B2-3342-B4EE-CD1A91EE7F98}" srcOrd="0" destOrd="0" presId="urn:microsoft.com/office/officeart/2005/8/layout/orgChart1"/>
    <dgm:cxn modelId="{8C08CE57-E94F-0A40-8258-68794DFB3A04}" type="presOf" srcId="{1BCDD99B-00B8-6D44-B4B7-A0A834B30857}" destId="{87613FA4-4A60-5E4B-AF50-CD342041A51D}" srcOrd="1" destOrd="0" presId="urn:microsoft.com/office/officeart/2005/8/layout/orgChart1"/>
    <dgm:cxn modelId="{8EBC2966-1EAD-FF44-A51A-D7BCF83210FD}" type="presOf" srcId="{2A65E408-EFE3-8D4D-B67E-B1DA3AAFC84D}" destId="{A4046B88-FFB1-1C4F-9C56-F942A9EDF6D9}" srcOrd="0" destOrd="0" presId="urn:microsoft.com/office/officeart/2005/8/layout/orgChart1"/>
    <dgm:cxn modelId="{7BC48870-3392-3140-94CC-6652931FC7B7}" type="presOf" srcId="{596C149E-3C7C-FB4B-8BC4-4776EAFF96CA}" destId="{187C5AAD-DE0B-FA43-9273-85987CACCDF8}" srcOrd="1" destOrd="0" presId="urn:microsoft.com/office/officeart/2005/8/layout/orgChart1"/>
    <dgm:cxn modelId="{7D224271-F79B-B741-9B7E-B75F606C2844}" srcId="{CFE750A9-AA60-514E-8298-09B013F13715}" destId="{F37F5D56-17F6-114D-9ED7-E97E2B4EB282}" srcOrd="2" destOrd="0" parTransId="{AC382E8F-564F-6345-9395-88DA2F51646D}" sibTransId="{7CB61EAC-394E-534A-8825-4CD71371EF09}"/>
    <dgm:cxn modelId="{BCBE0D90-74BE-CF4D-9EAD-5F5B7EFB91A5}" type="presOf" srcId="{59CF2CC3-881C-6448-A97D-DD7C22273AF7}" destId="{3975509E-9E72-494F-BA0C-E28A91E8D5EC}" srcOrd="0" destOrd="0" presId="urn:microsoft.com/office/officeart/2005/8/layout/orgChart1"/>
    <dgm:cxn modelId="{9ABD7D98-86AE-EB47-8698-58A02FE4600A}" type="presOf" srcId="{596C149E-3C7C-FB4B-8BC4-4776EAFF96CA}" destId="{3A31FD81-AA7E-DB4E-9012-ADE6C0593B5D}" srcOrd="0" destOrd="0" presId="urn:microsoft.com/office/officeart/2005/8/layout/orgChart1"/>
    <dgm:cxn modelId="{5103329F-477C-654B-9E62-B60024C74C7C}" type="presOf" srcId="{47B3BB1D-5EAE-FB41-93D5-8EA56221B5FB}" destId="{2DB9BDBF-EF0A-EE40-A349-4487FF33D892}" srcOrd="0" destOrd="0" presId="urn:microsoft.com/office/officeart/2005/8/layout/orgChart1"/>
    <dgm:cxn modelId="{8266F5A3-C2FF-8C4C-B405-D907A0582739}" srcId="{CFE750A9-AA60-514E-8298-09B013F13715}" destId="{7406DDA5-1154-C740-B3B7-A6943CD2F189}" srcOrd="4" destOrd="0" parTransId="{47B3BB1D-5EAE-FB41-93D5-8EA56221B5FB}" sibTransId="{A48BAD93-D1C0-8341-AAB4-66B23187BAAB}"/>
    <dgm:cxn modelId="{FAF6B7AF-C224-5B42-8654-B6D71C6E1CD9}" type="presOf" srcId="{F37F5D56-17F6-114D-9ED7-E97E2B4EB282}" destId="{B0C8DBCE-39BD-5243-B0D7-9F1A40A5F94A}" srcOrd="1" destOrd="0" presId="urn:microsoft.com/office/officeart/2005/8/layout/orgChart1"/>
    <dgm:cxn modelId="{F6FDB7BB-CA38-3C4A-834F-C06F2AA8F629}" type="presOf" srcId="{F37F5D56-17F6-114D-9ED7-E97E2B4EB282}" destId="{DD1F3E58-9E07-9F49-B8E3-F742985CC914}" srcOrd="0" destOrd="0" presId="urn:microsoft.com/office/officeart/2005/8/layout/orgChart1"/>
    <dgm:cxn modelId="{8CBC95BD-E2DF-0A41-A120-E8C04E887FE2}" type="presOf" srcId="{38BD858F-562B-FC4D-8B8D-7EEB4CA919B5}" destId="{660063B9-6D19-414D-A582-8262A814D7C9}" srcOrd="0" destOrd="0" presId="urn:microsoft.com/office/officeart/2005/8/layout/orgChart1"/>
    <dgm:cxn modelId="{41CF68CB-036B-E94C-AF96-151015A45C2B}" srcId="{CFE750A9-AA60-514E-8298-09B013F13715}" destId="{596C149E-3C7C-FB4B-8BC4-4776EAFF96CA}" srcOrd="0" destOrd="0" parTransId="{59CF2CC3-881C-6448-A97D-DD7C22273AF7}" sibTransId="{D73185C0-3F39-A04D-B6F3-C1ACA1D1F661}"/>
    <dgm:cxn modelId="{203E82CD-EE31-BD42-9C72-2D9EDE643419}" type="presOf" srcId="{1BCDD99B-00B8-6D44-B4B7-A0A834B30857}" destId="{EE5091EC-E7EB-D242-88B2-88F73C0F0404}" srcOrd="0" destOrd="0" presId="urn:microsoft.com/office/officeart/2005/8/layout/orgChart1"/>
    <dgm:cxn modelId="{D332BCE5-CF47-9E4C-9F75-71CC18D49414}" type="presOf" srcId="{2A65E408-EFE3-8D4D-B67E-B1DA3AAFC84D}" destId="{1F8D6165-D76B-B541-AC97-B111B8380A9A}" srcOrd="1" destOrd="0" presId="urn:microsoft.com/office/officeart/2005/8/layout/orgChart1"/>
    <dgm:cxn modelId="{BC3ADBF5-0381-2849-8942-CFA628C82356}" type="presOf" srcId="{54A2764F-79A8-1943-A36A-784FDDCD4C4C}" destId="{C5BFF914-C627-CB4A-AC11-B902190E28D2}" srcOrd="0" destOrd="0" presId="urn:microsoft.com/office/officeart/2005/8/layout/orgChart1"/>
    <dgm:cxn modelId="{41987CF7-8E58-A245-B4B3-3E610F50B8D7}" type="presOf" srcId="{CFE750A9-AA60-514E-8298-09B013F13715}" destId="{8560199B-B10B-9848-A065-38E8786A9EB2}" srcOrd="0" destOrd="0" presId="urn:microsoft.com/office/officeart/2005/8/layout/orgChart1"/>
    <dgm:cxn modelId="{FB261FFA-FB67-0D48-8CA2-0D923908FA64}" type="presOf" srcId="{CFE750A9-AA60-514E-8298-09B013F13715}" destId="{C3616445-E67B-1245-BFC4-EB51BEF458E0}" srcOrd="1" destOrd="0" presId="urn:microsoft.com/office/officeart/2005/8/layout/orgChart1"/>
    <dgm:cxn modelId="{E436B0FE-6029-914D-8C36-F462B8011ABC}" type="presOf" srcId="{AC382E8F-564F-6345-9395-88DA2F51646D}" destId="{4784762A-A00F-C74D-8274-D66A96E2C23C}" srcOrd="0" destOrd="0" presId="urn:microsoft.com/office/officeart/2005/8/layout/orgChart1"/>
    <dgm:cxn modelId="{1CE21039-2436-2043-B20D-2AB2F70BE2A4}" type="presParOf" srcId="{C5BFF914-C627-CB4A-AC11-B902190E28D2}" destId="{8EDD23FE-8519-D242-B63E-23E24D7FE373}" srcOrd="0" destOrd="0" presId="urn:microsoft.com/office/officeart/2005/8/layout/orgChart1"/>
    <dgm:cxn modelId="{DD6F48DB-792B-F145-B19C-0A89494C797E}" type="presParOf" srcId="{8EDD23FE-8519-D242-B63E-23E24D7FE373}" destId="{24C769B7-6211-594D-8D62-929A255B752A}" srcOrd="0" destOrd="0" presId="urn:microsoft.com/office/officeart/2005/8/layout/orgChart1"/>
    <dgm:cxn modelId="{C085D98D-A8B5-654C-B204-5EAEA90FC08A}" type="presParOf" srcId="{24C769B7-6211-594D-8D62-929A255B752A}" destId="{8560199B-B10B-9848-A065-38E8786A9EB2}" srcOrd="0" destOrd="0" presId="urn:microsoft.com/office/officeart/2005/8/layout/orgChart1"/>
    <dgm:cxn modelId="{79F83EA5-5191-C649-B38E-EBB0F986B158}" type="presParOf" srcId="{24C769B7-6211-594D-8D62-929A255B752A}" destId="{C3616445-E67B-1245-BFC4-EB51BEF458E0}" srcOrd="1" destOrd="0" presId="urn:microsoft.com/office/officeart/2005/8/layout/orgChart1"/>
    <dgm:cxn modelId="{B7B85813-B18C-834F-A9A5-24B412AC86C6}" type="presParOf" srcId="{8EDD23FE-8519-D242-B63E-23E24D7FE373}" destId="{5FD15EBE-E2A3-084C-B234-40B4BB8E326A}" srcOrd="1" destOrd="0" presId="urn:microsoft.com/office/officeart/2005/8/layout/orgChart1"/>
    <dgm:cxn modelId="{CC50ECB2-B3B2-1644-8EBA-83FF01F01270}" type="presParOf" srcId="{5FD15EBE-E2A3-084C-B234-40B4BB8E326A}" destId="{660063B9-6D19-414D-A582-8262A814D7C9}" srcOrd="0" destOrd="0" presId="urn:microsoft.com/office/officeart/2005/8/layout/orgChart1"/>
    <dgm:cxn modelId="{0C7960A7-E6F4-1C4D-815B-0FA241BBF9D8}" type="presParOf" srcId="{5FD15EBE-E2A3-084C-B234-40B4BB8E326A}" destId="{366EFE8D-819F-B34C-9546-E6CF675318FA}" srcOrd="1" destOrd="0" presId="urn:microsoft.com/office/officeart/2005/8/layout/orgChart1"/>
    <dgm:cxn modelId="{CC5D4F24-E847-CC41-A978-DEEADD046009}" type="presParOf" srcId="{366EFE8D-819F-B34C-9546-E6CF675318FA}" destId="{A9414AD6-AD97-414A-B6D1-CE2729CEB41C}" srcOrd="0" destOrd="0" presId="urn:microsoft.com/office/officeart/2005/8/layout/orgChart1"/>
    <dgm:cxn modelId="{25A1A635-FD37-DD4F-9A70-B4311E517BA3}" type="presParOf" srcId="{A9414AD6-AD97-414A-B6D1-CE2729CEB41C}" destId="{A4046B88-FFB1-1C4F-9C56-F942A9EDF6D9}" srcOrd="0" destOrd="0" presId="urn:microsoft.com/office/officeart/2005/8/layout/orgChart1"/>
    <dgm:cxn modelId="{EB8CE3A7-6D10-4446-A097-39AC1404F69D}" type="presParOf" srcId="{A9414AD6-AD97-414A-B6D1-CE2729CEB41C}" destId="{1F8D6165-D76B-B541-AC97-B111B8380A9A}" srcOrd="1" destOrd="0" presId="urn:microsoft.com/office/officeart/2005/8/layout/orgChart1"/>
    <dgm:cxn modelId="{9035560D-59FD-E242-98FE-F2CFCEB214D5}" type="presParOf" srcId="{366EFE8D-819F-B34C-9546-E6CF675318FA}" destId="{362188BA-5AE4-A543-B7E6-51B9DEBF4B5E}" srcOrd="1" destOrd="0" presId="urn:microsoft.com/office/officeart/2005/8/layout/orgChart1"/>
    <dgm:cxn modelId="{891C2C95-F1F9-3848-B2D3-C98B47D15125}" type="presParOf" srcId="{366EFE8D-819F-B34C-9546-E6CF675318FA}" destId="{4A5A890E-CCA0-0F4E-9A06-911B75F9FB5B}" srcOrd="2" destOrd="0" presId="urn:microsoft.com/office/officeart/2005/8/layout/orgChart1"/>
    <dgm:cxn modelId="{24C51456-35A4-0F45-ACB1-6CAFBD268D14}" type="presParOf" srcId="{5FD15EBE-E2A3-084C-B234-40B4BB8E326A}" destId="{4784762A-A00F-C74D-8274-D66A96E2C23C}" srcOrd="2" destOrd="0" presId="urn:microsoft.com/office/officeart/2005/8/layout/orgChart1"/>
    <dgm:cxn modelId="{865E14B6-FF81-3C40-8955-1FF5132E13D5}" type="presParOf" srcId="{5FD15EBE-E2A3-084C-B234-40B4BB8E326A}" destId="{7DCDCDC9-1DA6-1F4B-B8B0-015591393416}" srcOrd="3" destOrd="0" presId="urn:microsoft.com/office/officeart/2005/8/layout/orgChart1"/>
    <dgm:cxn modelId="{ED52903B-C17F-764B-B3F8-B98EF07FD372}" type="presParOf" srcId="{7DCDCDC9-1DA6-1F4B-B8B0-015591393416}" destId="{A9015FBA-3737-964A-81CA-57EEF0BF1597}" srcOrd="0" destOrd="0" presId="urn:microsoft.com/office/officeart/2005/8/layout/orgChart1"/>
    <dgm:cxn modelId="{74AE9BD6-6A3F-A341-A8CD-0196C6B0737A}" type="presParOf" srcId="{A9015FBA-3737-964A-81CA-57EEF0BF1597}" destId="{DD1F3E58-9E07-9F49-B8E3-F742985CC914}" srcOrd="0" destOrd="0" presId="urn:microsoft.com/office/officeart/2005/8/layout/orgChart1"/>
    <dgm:cxn modelId="{9E17BA87-A868-9147-9107-AA7E5141E96F}" type="presParOf" srcId="{A9015FBA-3737-964A-81CA-57EEF0BF1597}" destId="{B0C8DBCE-39BD-5243-B0D7-9F1A40A5F94A}" srcOrd="1" destOrd="0" presId="urn:microsoft.com/office/officeart/2005/8/layout/orgChart1"/>
    <dgm:cxn modelId="{3BD4899D-7489-8341-9BA4-7F1CBCD3AB2A}" type="presParOf" srcId="{7DCDCDC9-1DA6-1F4B-B8B0-015591393416}" destId="{F7CEB4F2-C1D4-2042-95B7-92D5B741C260}" srcOrd="1" destOrd="0" presId="urn:microsoft.com/office/officeart/2005/8/layout/orgChart1"/>
    <dgm:cxn modelId="{59BE79F9-2932-1A45-9636-24EFD2514A31}" type="presParOf" srcId="{7DCDCDC9-1DA6-1F4B-B8B0-015591393416}" destId="{036CA8D1-A3A3-1641-84F5-A8C2110867F2}" srcOrd="2" destOrd="0" presId="urn:microsoft.com/office/officeart/2005/8/layout/orgChart1"/>
    <dgm:cxn modelId="{35188775-9FB8-E746-9A95-FE517FEA1A33}" type="presParOf" srcId="{5FD15EBE-E2A3-084C-B234-40B4BB8E326A}" destId="{5D40EAFA-13B2-3342-B4EE-CD1A91EE7F98}" srcOrd="4" destOrd="0" presId="urn:microsoft.com/office/officeart/2005/8/layout/orgChart1"/>
    <dgm:cxn modelId="{A24C0FC5-1B6D-EC4F-AE53-1682632A0545}" type="presParOf" srcId="{5FD15EBE-E2A3-084C-B234-40B4BB8E326A}" destId="{55E9C6B4-977C-D644-B911-B4515603305F}" srcOrd="5" destOrd="0" presId="urn:microsoft.com/office/officeart/2005/8/layout/orgChart1"/>
    <dgm:cxn modelId="{16418CD4-E7B0-0947-A026-DDCB81C1D783}" type="presParOf" srcId="{55E9C6B4-977C-D644-B911-B4515603305F}" destId="{0926D76C-E088-BE43-AAE9-85121965FF76}" srcOrd="0" destOrd="0" presId="urn:microsoft.com/office/officeart/2005/8/layout/orgChart1"/>
    <dgm:cxn modelId="{62A05043-E559-8C4C-98DA-138695D90B96}" type="presParOf" srcId="{0926D76C-E088-BE43-AAE9-85121965FF76}" destId="{EE5091EC-E7EB-D242-88B2-88F73C0F0404}" srcOrd="0" destOrd="0" presId="urn:microsoft.com/office/officeart/2005/8/layout/orgChart1"/>
    <dgm:cxn modelId="{360C2FB3-E35D-4949-9CE2-3A93E5A27849}" type="presParOf" srcId="{0926D76C-E088-BE43-AAE9-85121965FF76}" destId="{87613FA4-4A60-5E4B-AF50-CD342041A51D}" srcOrd="1" destOrd="0" presId="urn:microsoft.com/office/officeart/2005/8/layout/orgChart1"/>
    <dgm:cxn modelId="{7FCB7CE1-8628-8242-9ABA-DEBF0F7191CB}" type="presParOf" srcId="{55E9C6B4-977C-D644-B911-B4515603305F}" destId="{FE682472-8255-3448-A9AD-6729940DD51B}" srcOrd="1" destOrd="0" presId="urn:microsoft.com/office/officeart/2005/8/layout/orgChart1"/>
    <dgm:cxn modelId="{546B0084-FA07-6148-9373-52FEC49D4382}" type="presParOf" srcId="{55E9C6B4-977C-D644-B911-B4515603305F}" destId="{1CA7E7B3-C161-9D45-A547-D6C047D6844B}" srcOrd="2" destOrd="0" presId="urn:microsoft.com/office/officeart/2005/8/layout/orgChart1"/>
    <dgm:cxn modelId="{31B26D13-9821-BC4F-A844-F63653BCB41A}" type="presParOf" srcId="{5FD15EBE-E2A3-084C-B234-40B4BB8E326A}" destId="{2DB9BDBF-EF0A-EE40-A349-4487FF33D892}" srcOrd="6" destOrd="0" presId="urn:microsoft.com/office/officeart/2005/8/layout/orgChart1"/>
    <dgm:cxn modelId="{5ADBDD35-EC4A-8F49-9B32-55F2BCDA3B8D}" type="presParOf" srcId="{5FD15EBE-E2A3-084C-B234-40B4BB8E326A}" destId="{FBE1DC23-2141-6442-9811-32DFAE792581}" srcOrd="7" destOrd="0" presId="urn:microsoft.com/office/officeart/2005/8/layout/orgChart1"/>
    <dgm:cxn modelId="{1A8A14D3-8181-A744-BF48-55F336278A74}" type="presParOf" srcId="{FBE1DC23-2141-6442-9811-32DFAE792581}" destId="{CF581C95-A16D-5A4B-9F37-0747C59F15DD}" srcOrd="0" destOrd="0" presId="urn:microsoft.com/office/officeart/2005/8/layout/orgChart1"/>
    <dgm:cxn modelId="{D776FE7E-0DCA-5149-81B8-1145265AB86E}" type="presParOf" srcId="{CF581C95-A16D-5A4B-9F37-0747C59F15DD}" destId="{AD3B0D23-ACB9-BE4A-AB33-A50ABDC4E36D}" srcOrd="0" destOrd="0" presId="urn:microsoft.com/office/officeart/2005/8/layout/orgChart1"/>
    <dgm:cxn modelId="{F23AB29C-F08B-8342-8913-F5E980AD8BB7}" type="presParOf" srcId="{CF581C95-A16D-5A4B-9F37-0747C59F15DD}" destId="{91D886D2-7547-9D4A-A8E3-98B767954C16}" srcOrd="1" destOrd="0" presId="urn:microsoft.com/office/officeart/2005/8/layout/orgChart1"/>
    <dgm:cxn modelId="{5E1AE884-DE30-B745-B72C-DB3EB24FC647}" type="presParOf" srcId="{FBE1DC23-2141-6442-9811-32DFAE792581}" destId="{25AC8BBE-518D-8246-99AA-10B8CF325BB9}" srcOrd="1" destOrd="0" presId="urn:microsoft.com/office/officeart/2005/8/layout/orgChart1"/>
    <dgm:cxn modelId="{993BA63A-53F1-1A43-A4E6-90814DA01431}" type="presParOf" srcId="{FBE1DC23-2141-6442-9811-32DFAE792581}" destId="{CB4B5A6C-CEB8-FA4E-97D6-89A7AC59FFD8}" srcOrd="2" destOrd="0" presId="urn:microsoft.com/office/officeart/2005/8/layout/orgChart1"/>
    <dgm:cxn modelId="{400C75E3-50DC-1240-A3D9-42050C95F3B8}" type="presParOf" srcId="{8EDD23FE-8519-D242-B63E-23E24D7FE373}" destId="{8B36D7CF-58E1-204A-9782-EF85606EF356}" srcOrd="2" destOrd="0" presId="urn:microsoft.com/office/officeart/2005/8/layout/orgChart1"/>
    <dgm:cxn modelId="{42555CCB-2E79-504C-B5DB-2B4DA569C0B9}" type="presParOf" srcId="{8B36D7CF-58E1-204A-9782-EF85606EF356}" destId="{3975509E-9E72-494F-BA0C-E28A91E8D5EC}" srcOrd="0" destOrd="0" presId="urn:microsoft.com/office/officeart/2005/8/layout/orgChart1"/>
    <dgm:cxn modelId="{0AED0343-0C76-D64C-8970-726545845A1C}" type="presParOf" srcId="{8B36D7CF-58E1-204A-9782-EF85606EF356}" destId="{29A2E4E2-D541-1E48-95B2-59E9D8A21570}" srcOrd="1" destOrd="0" presId="urn:microsoft.com/office/officeart/2005/8/layout/orgChart1"/>
    <dgm:cxn modelId="{2496C73E-BBF4-A747-A480-4E5CAE45C203}" type="presParOf" srcId="{29A2E4E2-D541-1E48-95B2-59E9D8A21570}" destId="{2BD1E060-5F88-4047-9C3E-750DE90EB835}" srcOrd="0" destOrd="0" presId="urn:microsoft.com/office/officeart/2005/8/layout/orgChart1"/>
    <dgm:cxn modelId="{2BCB8467-E656-6C4C-8A76-BB5171FA1D9A}" type="presParOf" srcId="{2BD1E060-5F88-4047-9C3E-750DE90EB835}" destId="{3A31FD81-AA7E-DB4E-9012-ADE6C0593B5D}" srcOrd="0" destOrd="0" presId="urn:microsoft.com/office/officeart/2005/8/layout/orgChart1"/>
    <dgm:cxn modelId="{04631B6E-DCCD-2249-8937-ECDC3AF8DA6D}" type="presParOf" srcId="{2BD1E060-5F88-4047-9C3E-750DE90EB835}" destId="{187C5AAD-DE0B-FA43-9273-85987CACCDF8}" srcOrd="1" destOrd="0" presId="urn:microsoft.com/office/officeart/2005/8/layout/orgChart1"/>
    <dgm:cxn modelId="{42856D92-6DF6-2643-8200-0A2DEFC8F6C3}" type="presParOf" srcId="{29A2E4E2-D541-1E48-95B2-59E9D8A21570}" destId="{B3775BFA-7990-A245-8625-600494F6DDD4}" srcOrd="1" destOrd="0" presId="urn:microsoft.com/office/officeart/2005/8/layout/orgChart1"/>
    <dgm:cxn modelId="{B699AF76-8CE7-034D-AB40-17B9EB0FD588}" type="presParOf" srcId="{29A2E4E2-D541-1E48-95B2-59E9D8A21570}" destId="{699C0BD2-2767-2648-A8C2-C41CACF8E3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A90996-9874-8F41-9481-1796789A4146}" type="doc">
      <dgm:prSet loTypeId="urn:microsoft.com/office/officeart/2005/8/layout/hierarchy3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0602352-09BE-064D-973A-E2456205CF4B}">
      <dgm:prSet phldrT="[Text]" custT="1"/>
      <dgm:spPr/>
      <dgm:t>
        <a:bodyPr/>
        <a:lstStyle/>
        <a:p>
          <a:endParaRPr lang="en-US" sz="3200" b="1" i="0" dirty="0">
            <a:solidFill>
              <a:srgbClr val="800000"/>
            </a:solidFill>
            <a:latin typeface="Calibri Bold"/>
            <a:cs typeface="Comic Sans MS"/>
          </a:endParaRPr>
        </a:p>
        <a:p>
          <a:r>
            <a:rPr lang="en-US" sz="3200" b="1" i="0" dirty="0">
              <a:solidFill>
                <a:srgbClr val="800000"/>
              </a:solidFill>
              <a:latin typeface="Calibri Bold"/>
              <a:cs typeface="Comic Sans MS"/>
            </a:rPr>
            <a:t>Ovarian response depends on:</a:t>
          </a:r>
          <a:br>
            <a:rPr lang="en-US" sz="3200" b="1" i="0" dirty="0">
              <a:solidFill>
                <a:srgbClr val="800000"/>
              </a:solidFill>
              <a:latin typeface="Calibri Bold"/>
              <a:cs typeface="Comic Sans MS"/>
            </a:rPr>
          </a:br>
          <a:endParaRPr lang="en-US" sz="3200" dirty="0">
            <a:solidFill>
              <a:srgbClr val="800000"/>
            </a:solidFill>
          </a:endParaRPr>
        </a:p>
      </dgm:t>
    </dgm:pt>
    <dgm:pt modelId="{A32AE0B7-D62C-3C42-9629-157A2E0C48C8}" type="parTrans" cxnId="{B38C148A-0001-2E42-A843-7E7B26DCFD36}">
      <dgm:prSet/>
      <dgm:spPr/>
      <dgm:t>
        <a:bodyPr/>
        <a:lstStyle/>
        <a:p>
          <a:endParaRPr lang="en-US"/>
        </a:p>
      </dgm:t>
    </dgm:pt>
    <dgm:pt modelId="{205D8131-8136-364F-B040-ED20241C0F9E}" type="sibTrans" cxnId="{B38C148A-0001-2E42-A843-7E7B26DCFD36}">
      <dgm:prSet/>
      <dgm:spPr/>
      <dgm:t>
        <a:bodyPr/>
        <a:lstStyle/>
        <a:p>
          <a:endParaRPr lang="en-US"/>
        </a:p>
      </dgm:t>
    </dgm:pt>
    <dgm:pt modelId="{F90BD83F-895A-114E-8076-5336B651926D}">
      <dgm:prSet phldrT="[Text]" custT="1"/>
      <dgm:spPr/>
      <dgm:t>
        <a:bodyPr/>
        <a:lstStyle/>
        <a:p>
          <a:r>
            <a:rPr lang="en-US" sz="2000" b="1" i="0" dirty="0">
              <a:latin typeface="Calibri Bold"/>
              <a:cs typeface="Comic Sans MS"/>
            </a:rPr>
            <a:t>presence of other infertility factors</a:t>
          </a:r>
          <a:endParaRPr lang="en-US" sz="2000" dirty="0"/>
        </a:p>
      </dgm:t>
    </dgm:pt>
    <dgm:pt modelId="{895CE703-FECF-1947-B18D-19547434A813}" type="parTrans" cxnId="{BF4646EC-339A-0442-B1AB-60D837120B69}">
      <dgm:prSet/>
      <dgm:spPr/>
      <dgm:t>
        <a:bodyPr/>
        <a:lstStyle/>
        <a:p>
          <a:endParaRPr lang="en-US"/>
        </a:p>
      </dgm:t>
    </dgm:pt>
    <dgm:pt modelId="{FC853FBC-64E3-E34D-8D2A-21CE69BA6C73}" type="sibTrans" cxnId="{BF4646EC-339A-0442-B1AB-60D837120B69}">
      <dgm:prSet/>
      <dgm:spPr/>
      <dgm:t>
        <a:bodyPr/>
        <a:lstStyle/>
        <a:p>
          <a:endParaRPr lang="en-US"/>
        </a:p>
      </dgm:t>
    </dgm:pt>
    <dgm:pt modelId="{583C4097-91A7-AF46-95D8-9712EA54BAB0}">
      <dgm:prSet phldrT="[Text]" custT="1"/>
      <dgm:spPr/>
      <dgm:t>
        <a:bodyPr/>
        <a:lstStyle/>
        <a:p>
          <a:r>
            <a:rPr lang="en-US" sz="2000" b="1" i="0" dirty="0">
              <a:latin typeface="Calibri Bold"/>
              <a:cs typeface="Comic Sans MS"/>
            </a:rPr>
            <a:t>genetic: FSH and LH receptor polymorphism</a:t>
          </a:r>
          <a:endParaRPr lang="en-US" sz="2000" dirty="0"/>
        </a:p>
      </dgm:t>
    </dgm:pt>
    <dgm:pt modelId="{9585573B-93E5-AF4C-943C-B05FFADBB661}" type="parTrans" cxnId="{7E06C74F-2A48-114A-BA81-2BEEF50B5FD9}">
      <dgm:prSet/>
      <dgm:spPr/>
      <dgm:t>
        <a:bodyPr/>
        <a:lstStyle/>
        <a:p>
          <a:endParaRPr lang="en-US"/>
        </a:p>
      </dgm:t>
    </dgm:pt>
    <dgm:pt modelId="{7B2FF8AE-1ED4-F84B-AECD-CC0373EB5EEA}" type="sibTrans" cxnId="{7E06C74F-2A48-114A-BA81-2BEEF50B5FD9}">
      <dgm:prSet/>
      <dgm:spPr/>
      <dgm:t>
        <a:bodyPr/>
        <a:lstStyle/>
        <a:p>
          <a:endParaRPr lang="en-US"/>
        </a:p>
      </dgm:t>
    </dgm:pt>
    <dgm:pt modelId="{D8F56D8D-0174-2241-A336-59DA9CE7FE77}">
      <dgm:prSet phldrT="[Text]" custT="1"/>
      <dgm:spPr/>
      <dgm:t>
        <a:bodyPr/>
        <a:lstStyle/>
        <a:p>
          <a:r>
            <a:rPr lang="en-US" sz="2000" b="1" i="0" dirty="0">
              <a:latin typeface="Calibri Bold"/>
              <a:cs typeface="Comic Sans MS"/>
            </a:rPr>
            <a:t>past performance to COS</a:t>
          </a:r>
          <a:endParaRPr lang="en-US" sz="2000" dirty="0"/>
        </a:p>
      </dgm:t>
    </dgm:pt>
    <dgm:pt modelId="{2D69E9B2-57A3-2045-BA15-BD0A50EB5721}" type="parTrans" cxnId="{67EBBED4-7F04-9F45-B61A-9A135EB7C509}">
      <dgm:prSet/>
      <dgm:spPr/>
      <dgm:t>
        <a:bodyPr/>
        <a:lstStyle/>
        <a:p>
          <a:endParaRPr lang="en-US"/>
        </a:p>
      </dgm:t>
    </dgm:pt>
    <dgm:pt modelId="{3E13FC46-8BAD-AF47-9155-145CD3AB7ADC}" type="sibTrans" cxnId="{67EBBED4-7F04-9F45-B61A-9A135EB7C509}">
      <dgm:prSet/>
      <dgm:spPr/>
      <dgm:t>
        <a:bodyPr/>
        <a:lstStyle/>
        <a:p>
          <a:endParaRPr lang="en-US"/>
        </a:p>
      </dgm:t>
    </dgm:pt>
    <dgm:pt modelId="{105A2360-EBE4-9943-AB00-A89AF380EB94}">
      <dgm:prSet phldrT="[Text]" custT="1"/>
      <dgm:spPr/>
      <dgm:t>
        <a:bodyPr/>
        <a:lstStyle/>
        <a:p>
          <a:r>
            <a:rPr lang="en-US" sz="2000" b="1" i="0" dirty="0">
              <a:latin typeface="Calibri Bold"/>
              <a:cs typeface="Comic Sans MS"/>
            </a:rPr>
            <a:t>risk tolerance</a:t>
          </a:r>
          <a:endParaRPr lang="en-US" sz="2000" dirty="0"/>
        </a:p>
      </dgm:t>
    </dgm:pt>
    <dgm:pt modelId="{33878A4A-B87F-8F4B-8389-40BC71B9DFFC}" type="parTrans" cxnId="{F08D36E3-592C-6A47-A2A5-2E427E4CCC8C}">
      <dgm:prSet/>
      <dgm:spPr/>
      <dgm:t>
        <a:bodyPr/>
        <a:lstStyle/>
        <a:p>
          <a:endParaRPr lang="en-US"/>
        </a:p>
      </dgm:t>
    </dgm:pt>
    <dgm:pt modelId="{19490910-35E1-5246-B322-C19559C5A688}" type="sibTrans" cxnId="{F08D36E3-592C-6A47-A2A5-2E427E4CCC8C}">
      <dgm:prSet/>
      <dgm:spPr/>
      <dgm:t>
        <a:bodyPr/>
        <a:lstStyle/>
        <a:p>
          <a:endParaRPr lang="en-US"/>
        </a:p>
      </dgm:t>
    </dgm:pt>
    <dgm:pt modelId="{B5170A44-5F17-824D-9CC4-D518F2FEF72E}">
      <dgm:prSet phldrT="[Text]" custT="1"/>
      <dgm:spPr/>
      <dgm:t>
        <a:bodyPr/>
        <a:lstStyle/>
        <a:p>
          <a:r>
            <a:rPr lang="en-US" sz="2000" b="1" i="0" dirty="0">
              <a:latin typeface="Calibri Bold"/>
              <a:cs typeface="Comic Sans MS"/>
            </a:rPr>
            <a:t>FSH-sensitive follicle cohort</a:t>
          </a:r>
          <a:endParaRPr lang="en-US" sz="2000" dirty="0"/>
        </a:p>
      </dgm:t>
    </dgm:pt>
    <dgm:pt modelId="{B17F72C3-4F06-5D4B-900F-4B039AB105AD}" type="parTrans" cxnId="{8F21BF2D-A91E-7F48-A6FA-43DC6CE87119}">
      <dgm:prSet/>
      <dgm:spPr/>
      <dgm:t>
        <a:bodyPr/>
        <a:lstStyle/>
        <a:p>
          <a:endParaRPr lang="en-US"/>
        </a:p>
      </dgm:t>
    </dgm:pt>
    <dgm:pt modelId="{86CF50DC-58A1-F040-8285-62C6D4B38420}" type="sibTrans" cxnId="{8F21BF2D-A91E-7F48-A6FA-43DC6CE87119}">
      <dgm:prSet/>
      <dgm:spPr/>
      <dgm:t>
        <a:bodyPr/>
        <a:lstStyle/>
        <a:p>
          <a:endParaRPr lang="en-US"/>
        </a:p>
      </dgm:t>
    </dgm:pt>
    <dgm:pt modelId="{8EB14CDA-9742-764A-937F-B8EA3E7FDEF3}">
      <dgm:prSet phldrT="[Text]" custT="1"/>
      <dgm:spPr/>
      <dgm:t>
        <a:bodyPr/>
        <a:lstStyle/>
        <a:p>
          <a:r>
            <a:rPr lang="en-US" sz="2000" b="1" i="0" dirty="0">
              <a:latin typeface="Calibri Bold"/>
              <a:cs typeface="Comic Sans MS"/>
            </a:rPr>
            <a:t>type of stimulation regimen used</a:t>
          </a:r>
          <a:endParaRPr lang="en-US" sz="2000" dirty="0"/>
        </a:p>
      </dgm:t>
    </dgm:pt>
    <dgm:pt modelId="{C7C8D1F8-363F-624B-92D6-04A38F2ADEB5}" type="parTrans" cxnId="{C230066B-5654-C142-9072-56FB2F0CCB6A}">
      <dgm:prSet/>
      <dgm:spPr/>
      <dgm:t>
        <a:bodyPr/>
        <a:lstStyle/>
        <a:p>
          <a:endParaRPr lang="en-US"/>
        </a:p>
      </dgm:t>
    </dgm:pt>
    <dgm:pt modelId="{3822C7D6-AEE2-444E-A0E8-2A6CAF40BD07}" type="sibTrans" cxnId="{C230066B-5654-C142-9072-56FB2F0CCB6A}">
      <dgm:prSet/>
      <dgm:spPr/>
      <dgm:t>
        <a:bodyPr/>
        <a:lstStyle/>
        <a:p>
          <a:endParaRPr lang="en-US"/>
        </a:p>
      </dgm:t>
    </dgm:pt>
    <dgm:pt modelId="{DAA2763E-4892-B042-AB81-1E3144248E04}">
      <dgm:prSet phldrT="[Text]" custT="1"/>
      <dgm:spPr/>
      <dgm:t>
        <a:bodyPr/>
        <a:lstStyle/>
        <a:p>
          <a:r>
            <a:rPr lang="en-US" sz="2000" b="1" i="0" dirty="0">
              <a:latin typeface="Calibri Bold"/>
              <a:cs typeface="Comic Sans MS"/>
            </a:rPr>
            <a:t>type of </a:t>
          </a:r>
          <a:r>
            <a:rPr lang="en-US" sz="2000" b="1" i="0" dirty="0" err="1">
              <a:latin typeface="Calibri Bold"/>
              <a:cs typeface="Comic Sans MS"/>
            </a:rPr>
            <a:t>GnRH</a:t>
          </a:r>
          <a:r>
            <a:rPr lang="en-US" sz="2000" b="1" i="0" dirty="0">
              <a:latin typeface="Calibri Bold"/>
              <a:cs typeface="Comic Sans MS"/>
            </a:rPr>
            <a:t> analogs used</a:t>
          </a:r>
        </a:p>
        <a:p>
          <a:r>
            <a:rPr lang="en-US" sz="2000" b="1" i="0" dirty="0">
              <a:latin typeface="Calibri Bold"/>
              <a:cs typeface="Comic Sans MS"/>
            </a:rPr>
            <a:t>dose of GT </a:t>
          </a:r>
          <a:endParaRPr lang="en-US" sz="2000" dirty="0"/>
        </a:p>
      </dgm:t>
    </dgm:pt>
    <dgm:pt modelId="{86D76314-4A86-1947-8A6B-5F80BB4BB88B}" type="parTrans" cxnId="{056FD6FC-6335-2745-87C6-5D3C5ABC7668}">
      <dgm:prSet/>
      <dgm:spPr/>
      <dgm:t>
        <a:bodyPr/>
        <a:lstStyle/>
        <a:p>
          <a:endParaRPr lang="en-US"/>
        </a:p>
      </dgm:t>
    </dgm:pt>
    <dgm:pt modelId="{009CE5EC-CFEC-2E48-8914-D84425A7FDEE}" type="sibTrans" cxnId="{056FD6FC-6335-2745-87C6-5D3C5ABC7668}">
      <dgm:prSet/>
      <dgm:spPr/>
      <dgm:t>
        <a:bodyPr/>
        <a:lstStyle/>
        <a:p>
          <a:endParaRPr lang="en-US"/>
        </a:p>
      </dgm:t>
    </dgm:pt>
    <dgm:pt modelId="{DEA69E24-C704-2647-8598-E76DF0BA3368}" type="pres">
      <dgm:prSet presAssocID="{B1A90996-9874-8F41-9481-1796789A414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526E18-11D2-DA47-B8E4-C81623BE1D0C}" type="pres">
      <dgm:prSet presAssocID="{B0602352-09BE-064D-973A-E2456205CF4B}" presName="root" presStyleCnt="0"/>
      <dgm:spPr/>
    </dgm:pt>
    <dgm:pt modelId="{F412F2E7-CE74-9346-80F1-513C96C98BD0}" type="pres">
      <dgm:prSet presAssocID="{B0602352-09BE-064D-973A-E2456205CF4B}" presName="rootComposite" presStyleCnt="0"/>
      <dgm:spPr/>
    </dgm:pt>
    <dgm:pt modelId="{59B831D1-C759-BF40-9895-3340E34E75A6}" type="pres">
      <dgm:prSet presAssocID="{B0602352-09BE-064D-973A-E2456205CF4B}" presName="rootText" presStyleLbl="node1" presStyleIdx="0" presStyleCnt="1" custScaleX="453683" custLinFactNeighborX="-94666" custLinFactNeighborY="4991"/>
      <dgm:spPr/>
    </dgm:pt>
    <dgm:pt modelId="{2A05CE77-E55A-E349-9634-BD987BAA247C}" type="pres">
      <dgm:prSet presAssocID="{B0602352-09BE-064D-973A-E2456205CF4B}" presName="rootConnector" presStyleLbl="node1" presStyleIdx="0" presStyleCnt="1"/>
      <dgm:spPr/>
    </dgm:pt>
    <dgm:pt modelId="{9C1DDAB9-02D7-1945-9C0F-09E44424757A}" type="pres">
      <dgm:prSet presAssocID="{B0602352-09BE-064D-973A-E2456205CF4B}" presName="childShape" presStyleCnt="0"/>
      <dgm:spPr/>
    </dgm:pt>
    <dgm:pt modelId="{A806571A-2827-BE47-9424-A5582674F507}" type="pres">
      <dgm:prSet presAssocID="{895CE703-FECF-1947-B18D-19547434A813}" presName="Name13" presStyleLbl="parChTrans1D2" presStyleIdx="0" presStyleCnt="7"/>
      <dgm:spPr/>
    </dgm:pt>
    <dgm:pt modelId="{8A730ED7-7489-B143-A1F1-C7B098FE3243}" type="pres">
      <dgm:prSet presAssocID="{F90BD83F-895A-114E-8076-5336B651926D}" presName="childText" presStyleLbl="bgAcc1" presStyleIdx="0" presStyleCnt="7" custScaleX="560851">
        <dgm:presLayoutVars>
          <dgm:bulletEnabled val="1"/>
        </dgm:presLayoutVars>
      </dgm:prSet>
      <dgm:spPr/>
    </dgm:pt>
    <dgm:pt modelId="{187E2923-01FE-0046-8B9C-C06D39DF3896}" type="pres">
      <dgm:prSet presAssocID="{9585573B-93E5-AF4C-943C-B05FFADBB661}" presName="Name13" presStyleLbl="parChTrans1D2" presStyleIdx="1" presStyleCnt="7"/>
      <dgm:spPr/>
    </dgm:pt>
    <dgm:pt modelId="{E0A489B5-025A-1840-BBA3-4AE14EDB3C55}" type="pres">
      <dgm:prSet presAssocID="{583C4097-91A7-AF46-95D8-9712EA54BAB0}" presName="childText" presStyleLbl="bgAcc1" presStyleIdx="1" presStyleCnt="7" custScaleX="560851">
        <dgm:presLayoutVars>
          <dgm:bulletEnabled val="1"/>
        </dgm:presLayoutVars>
      </dgm:prSet>
      <dgm:spPr/>
    </dgm:pt>
    <dgm:pt modelId="{D73E9DEF-6CE3-AD4E-8BD0-95BC51859241}" type="pres">
      <dgm:prSet presAssocID="{2D69E9B2-57A3-2045-BA15-BD0A50EB5721}" presName="Name13" presStyleLbl="parChTrans1D2" presStyleIdx="2" presStyleCnt="7"/>
      <dgm:spPr/>
    </dgm:pt>
    <dgm:pt modelId="{BFF5EE35-7EA7-634C-BAD4-C82AA9D8E4E7}" type="pres">
      <dgm:prSet presAssocID="{D8F56D8D-0174-2241-A336-59DA9CE7FE77}" presName="childText" presStyleLbl="bgAcc1" presStyleIdx="2" presStyleCnt="7" custScaleX="560851">
        <dgm:presLayoutVars>
          <dgm:bulletEnabled val="1"/>
        </dgm:presLayoutVars>
      </dgm:prSet>
      <dgm:spPr/>
    </dgm:pt>
    <dgm:pt modelId="{FEC18573-D473-A746-8364-FCDB4B721717}" type="pres">
      <dgm:prSet presAssocID="{33878A4A-B87F-8F4B-8389-40BC71B9DFFC}" presName="Name13" presStyleLbl="parChTrans1D2" presStyleIdx="3" presStyleCnt="7"/>
      <dgm:spPr/>
    </dgm:pt>
    <dgm:pt modelId="{69DE100B-C1DC-534C-A1B4-F97041B2D97C}" type="pres">
      <dgm:prSet presAssocID="{105A2360-EBE4-9943-AB00-A89AF380EB94}" presName="childText" presStyleLbl="bgAcc1" presStyleIdx="3" presStyleCnt="7" custScaleX="560851">
        <dgm:presLayoutVars>
          <dgm:bulletEnabled val="1"/>
        </dgm:presLayoutVars>
      </dgm:prSet>
      <dgm:spPr/>
    </dgm:pt>
    <dgm:pt modelId="{3585381D-B9BB-B14E-B0E7-C1E4185EC343}" type="pres">
      <dgm:prSet presAssocID="{B17F72C3-4F06-5D4B-900F-4B039AB105AD}" presName="Name13" presStyleLbl="parChTrans1D2" presStyleIdx="4" presStyleCnt="7"/>
      <dgm:spPr/>
    </dgm:pt>
    <dgm:pt modelId="{E0A90A02-8B1F-1F46-9835-EFFE2DA62A8C}" type="pres">
      <dgm:prSet presAssocID="{B5170A44-5F17-824D-9CC4-D518F2FEF72E}" presName="childText" presStyleLbl="bgAcc1" presStyleIdx="4" presStyleCnt="7" custScaleX="560851">
        <dgm:presLayoutVars>
          <dgm:bulletEnabled val="1"/>
        </dgm:presLayoutVars>
      </dgm:prSet>
      <dgm:spPr/>
    </dgm:pt>
    <dgm:pt modelId="{D3C39D2A-A162-7D41-95B1-BBAA2156D5E6}" type="pres">
      <dgm:prSet presAssocID="{C7C8D1F8-363F-624B-92D6-04A38F2ADEB5}" presName="Name13" presStyleLbl="parChTrans1D2" presStyleIdx="5" presStyleCnt="7"/>
      <dgm:spPr/>
    </dgm:pt>
    <dgm:pt modelId="{EED95592-F3A0-CA40-950A-17013488040C}" type="pres">
      <dgm:prSet presAssocID="{8EB14CDA-9742-764A-937F-B8EA3E7FDEF3}" presName="childText" presStyleLbl="bgAcc1" presStyleIdx="5" presStyleCnt="7" custScaleX="560851">
        <dgm:presLayoutVars>
          <dgm:bulletEnabled val="1"/>
        </dgm:presLayoutVars>
      </dgm:prSet>
      <dgm:spPr/>
    </dgm:pt>
    <dgm:pt modelId="{D8C95E69-DEE4-4D40-AC81-0254E0B4D058}" type="pres">
      <dgm:prSet presAssocID="{86D76314-4A86-1947-8A6B-5F80BB4BB88B}" presName="Name13" presStyleLbl="parChTrans1D2" presStyleIdx="6" presStyleCnt="7"/>
      <dgm:spPr/>
    </dgm:pt>
    <dgm:pt modelId="{4359592E-9FEC-544D-A501-20DD80CA753F}" type="pres">
      <dgm:prSet presAssocID="{DAA2763E-4892-B042-AB81-1E3144248E04}" presName="childText" presStyleLbl="bgAcc1" presStyleIdx="6" presStyleCnt="7" custScaleX="560851">
        <dgm:presLayoutVars>
          <dgm:bulletEnabled val="1"/>
        </dgm:presLayoutVars>
      </dgm:prSet>
      <dgm:spPr/>
    </dgm:pt>
  </dgm:ptLst>
  <dgm:cxnLst>
    <dgm:cxn modelId="{C60F2B09-251E-E34F-8539-57D347A5F783}" type="presOf" srcId="{C7C8D1F8-363F-624B-92D6-04A38F2ADEB5}" destId="{D3C39D2A-A162-7D41-95B1-BBAA2156D5E6}" srcOrd="0" destOrd="0" presId="urn:microsoft.com/office/officeart/2005/8/layout/hierarchy3"/>
    <dgm:cxn modelId="{8F21BF2D-A91E-7F48-A6FA-43DC6CE87119}" srcId="{B0602352-09BE-064D-973A-E2456205CF4B}" destId="{B5170A44-5F17-824D-9CC4-D518F2FEF72E}" srcOrd="4" destOrd="0" parTransId="{B17F72C3-4F06-5D4B-900F-4B039AB105AD}" sibTransId="{86CF50DC-58A1-F040-8285-62C6D4B38420}"/>
    <dgm:cxn modelId="{B092AF34-9020-C24A-9C3E-D4853E4BD7A4}" type="presOf" srcId="{B0602352-09BE-064D-973A-E2456205CF4B}" destId="{2A05CE77-E55A-E349-9634-BD987BAA247C}" srcOrd="1" destOrd="0" presId="urn:microsoft.com/office/officeart/2005/8/layout/hierarchy3"/>
    <dgm:cxn modelId="{233CB736-3DDA-FD43-ADB7-FB342EE182EE}" type="presOf" srcId="{2D69E9B2-57A3-2045-BA15-BD0A50EB5721}" destId="{D73E9DEF-6CE3-AD4E-8BD0-95BC51859241}" srcOrd="0" destOrd="0" presId="urn:microsoft.com/office/officeart/2005/8/layout/hierarchy3"/>
    <dgm:cxn modelId="{7E06C74F-2A48-114A-BA81-2BEEF50B5FD9}" srcId="{B0602352-09BE-064D-973A-E2456205CF4B}" destId="{583C4097-91A7-AF46-95D8-9712EA54BAB0}" srcOrd="1" destOrd="0" parTransId="{9585573B-93E5-AF4C-943C-B05FFADBB661}" sibTransId="{7B2FF8AE-1ED4-F84B-AECD-CC0373EB5EEA}"/>
    <dgm:cxn modelId="{9CEB8356-5041-7047-882F-6427426A64EB}" type="presOf" srcId="{8EB14CDA-9742-764A-937F-B8EA3E7FDEF3}" destId="{EED95592-F3A0-CA40-950A-17013488040C}" srcOrd="0" destOrd="0" presId="urn:microsoft.com/office/officeart/2005/8/layout/hierarchy3"/>
    <dgm:cxn modelId="{C230066B-5654-C142-9072-56FB2F0CCB6A}" srcId="{B0602352-09BE-064D-973A-E2456205CF4B}" destId="{8EB14CDA-9742-764A-937F-B8EA3E7FDEF3}" srcOrd="5" destOrd="0" parTransId="{C7C8D1F8-363F-624B-92D6-04A38F2ADEB5}" sibTransId="{3822C7D6-AEE2-444E-A0E8-2A6CAF40BD07}"/>
    <dgm:cxn modelId="{9835F370-EABF-0742-BDBB-99EE18292EF1}" type="presOf" srcId="{D8F56D8D-0174-2241-A336-59DA9CE7FE77}" destId="{BFF5EE35-7EA7-634C-BAD4-C82AA9D8E4E7}" srcOrd="0" destOrd="0" presId="urn:microsoft.com/office/officeart/2005/8/layout/hierarchy3"/>
    <dgm:cxn modelId="{EE963473-89F2-A842-AA4B-84E6DCBCF35F}" type="presOf" srcId="{105A2360-EBE4-9943-AB00-A89AF380EB94}" destId="{69DE100B-C1DC-534C-A1B4-F97041B2D97C}" srcOrd="0" destOrd="0" presId="urn:microsoft.com/office/officeart/2005/8/layout/hierarchy3"/>
    <dgm:cxn modelId="{1F331B80-7F84-BC4A-B193-0A6DEA084FF9}" type="presOf" srcId="{B0602352-09BE-064D-973A-E2456205CF4B}" destId="{59B831D1-C759-BF40-9895-3340E34E75A6}" srcOrd="0" destOrd="0" presId="urn:microsoft.com/office/officeart/2005/8/layout/hierarchy3"/>
    <dgm:cxn modelId="{32CCE180-334F-C643-AC00-1AB228B0F84B}" type="presOf" srcId="{B17F72C3-4F06-5D4B-900F-4B039AB105AD}" destId="{3585381D-B9BB-B14E-B0E7-C1E4185EC343}" srcOrd="0" destOrd="0" presId="urn:microsoft.com/office/officeart/2005/8/layout/hierarchy3"/>
    <dgm:cxn modelId="{1E66EA88-5655-A448-8DF1-C2D033C5CF2A}" type="presOf" srcId="{DAA2763E-4892-B042-AB81-1E3144248E04}" destId="{4359592E-9FEC-544D-A501-20DD80CA753F}" srcOrd="0" destOrd="0" presId="urn:microsoft.com/office/officeart/2005/8/layout/hierarchy3"/>
    <dgm:cxn modelId="{B38C148A-0001-2E42-A843-7E7B26DCFD36}" srcId="{B1A90996-9874-8F41-9481-1796789A4146}" destId="{B0602352-09BE-064D-973A-E2456205CF4B}" srcOrd="0" destOrd="0" parTransId="{A32AE0B7-D62C-3C42-9629-157A2E0C48C8}" sibTransId="{205D8131-8136-364F-B040-ED20241C0F9E}"/>
    <dgm:cxn modelId="{8F855CA5-B988-F54C-ADEC-01C6EEC56F7A}" type="presOf" srcId="{33878A4A-B87F-8F4B-8389-40BC71B9DFFC}" destId="{FEC18573-D473-A746-8364-FCDB4B721717}" srcOrd="0" destOrd="0" presId="urn:microsoft.com/office/officeart/2005/8/layout/hierarchy3"/>
    <dgm:cxn modelId="{0CACA3AD-5C7C-3346-824D-44116E93D613}" type="presOf" srcId="{583C4097-91A7-AF46-95D8-9712EA54BAB0}" destId="{E0A489B5-025A-1840-BBA3-4AE14EDB3C55}" srcOrd="0" destOrd="0" presId="urn:microsoft.com/office/officeart/2005/8/layout/hierarchy3"/>
    <dgm:cxn modelId="{D2AC6FC9-6C12-9A42-AE7E-07B3FCAFFF7D}" type="presOf" srcId="{F90BD83F-895A-114E-8076-5336B651926D}" destId="{8A730ED7-7489-B143-A1F1-C7B098FE3243}" srcOrd="0" destOrd="0" presId="urn:microsoft.com/office/officeart/2005/8/layout/hierarchy3"/>
    <dgm:cxn modelId="{E56E6ECF-1E23-094E-A7FA-8AE3E322F9C5}" type="presOf" srcId="{86D76314-4A86-1947-8A6B-5F80BB4BB88B}" destId="{D8C95E69-DEE4-4D40-AC81-0254E0B4D058}" srcOrd="0" destOrd="0" presId="urn:microsoft.com/office/officeart/2005/8/layout/hierarchy3"/>
    <dgm:cxn modelId="{67EBBED4-7F04-9F45-B61A-9A135EB7C509}" srcId="{B0602352-09BE-064D-973A-E2456205CF4B}" destId="{D8F56D8D-0174-2241-A336-59DA9CE7FE77}" srcOrd="2" destOrd="0" parTransId="{2D69E9B2-57A3-2045-BA15-BD0A50EB5721}" sibTransId="{3E13FC46-8BAD-AF47-9155-145CD3AB7ADC}"/>
    <dgm:cxn modelId="{53C425D9-CFA6-8A42-9B29-90FB4B01EE6A}" type="presOf" srcId="{B1A90996-9874-8F41-9481-1796789A4146}" destId="{DEA69E24-C704-2647-8598-E76DF0BA3368}" srcOrd="0" destOrd="0" presId="urn:microsoft.com/office/officeart/2005/8/layout/hierarchy3"/>
    <dgm:cxn modelId="{10656CDA-AEB0-1342-9881-DC7A7EB661D1}" type="presOf" srcId="{895CE703-FECF-1947-B18D-19547434A813}" destId="{A806571A-2827-BE47-9424-A5582674F507}" srcOrd="0" destOrd="0" presId="urn:microsoft.com/office/officeart/2005/8/layout/hierarchy3"/>
    <dgm:cxn modelId="{F08D36E3-592C-6A47-A2A5-2E427E4CCC8C}" srcId="{B0602352-09BE-064D-973A-E2456205CF4B}" destId="{105A2360-EBE4-9943-AB00-A89AF380EB94}" srcOrd="3" destOrd="0" parTransId="{33878A4A-B87F-8F4B-8389-40BC71B9DFFC}" sibTransId="{19490910-35E1-5246-B322-C19559C5A688}"/>
    <dgm:cxn modelId="{10DA7AE7-7EA7-EC4E-802A-E02EDDFF7884}" type="presOf" srcId="{B5170A44-5F17-824D-9CC4-D518F2FEF72E}" destId="{E0A90A02-8B1F-1F46-9835-EFFE2DA62A8C}" srcOrd="0" destOrd="0" presId="urn:microsoft.com/office/officeart/2005/8/layout/hierarchy3"/>
    <dgm:cxn modelId="{BF4646EC-339A-0442-B1AB-60D837120B69}" srcId="{B0602352-09BE-064D-973A-E2456205CF4B}" destId="{F90BD83F-895A-114E-8076-5336B651926D}" srcOrd="0" destOrd="0" parTransId="{895CE703-FECF-1947-B18D-19547434A813}" sibTransId="{FC853FBC-64E3-E34D-8D2A-21CE69BA6C73}"/>
    <dgm:cxn modelId="{185483F4-A246-ED41-891E-AC5D5745787C}" type="presOf" srcId="{9585573B-93E5-AF4C-943C-B05FFADBB661}" destId="{187E2923-01FE-0046-8B9C-C06D39DF3896}" srcOrd="0" destOrd="0" presId="urn:microsoft.com/office/officeart/2005/8/layout/hierarchy3"/>
    <dgm:cxn modelId="{056FD6FC-6335-2745-87C6-5D3C5ABC7668}" srcId="{B0602352-09BE-064D-973A-E2456205CF4B}" destId="{DAA2763E-4892-B042-AB81-1E3144248E04}" srcOrd="6" destOrd="0" parTransId="{86D76314-4A86-1947-8A6B-5F80BB4BB88B}" sibTransId="{009CE5EC-CFEC-2E48-8914-D84425A7FDEE}"/>
    <dgm:cxn modelId="{0DC0DB97-5508-0D4C-A062-82ABE2696D95}" type="presParOf" srcId="{DEA69E24-C704-2647-8598-E76DF0BA3368}" destId="{7C526E18-11D2-DA47-B8E4-C81623BE1D0C}" srcOrd="0" destOrd="0" presId="urn:microsoft.com/office/officeart/2005/8/layout/hierarchy3"/>
    <dgm:cxn modelId="{4758FCF5-95E3-774C-9FDC-83EB0563DE52}" type="presParOf" srcId="{7C526E18-11D2-DA47-B8E4-C81623BE1D0C}" destId="{F412F2E7-CE74-9346-80F1-513C96C98BD0}" srcOrd="0" destOrd="0" presId="urn:microsoft.com/office/officeart/2005/8/layout/hierarchy3"/>
    <dgm:cxn modelId="{3CA98033-702A-2342-B062-B750257F55F8}" type="presParOf" srcId="{F412F2E7-CE74-9346-80F1-513C96C98BD0}" destId="{59B831D1-C759-BF40-9895-3340E34E75A6}" srcOrd="0" destOrd="0" presId="urn:microsoft.com/office/officeart/2005/8/layout/hierarchy3"/>
    <dgm:cxn modelId="{852A8FBB-F5BF-7A40-BF4C-EE19DE372A92}" type="presParOf" srcId="{F412F2E7-CE74-9346-80F1-513C96C98BD0}" destId="{2A05CE77-E55A-E349-9634-BD987BAA247C}" srcOrd="1" destOrd="0" presId="urn:microsoft.com/office/officeart/2005/8/layout/hierarchy3"/>
    <dgm:cxn modelId="{F784FC0D-23AB-AE4B-95C8-5F6D98547F05}" type="presParOf" srcId="{7C526E18-11D2-DA47-B8E4-C81623BE1D0C}" destId="{9C1DDAB9-02D7-1945-9C0F-09E44424757A}" srcOrd="1" destOrd="0" presId="urn:microsoft.com/office/officeart/2005/8/layout/hierarchy3"/>
    <dgm:cxn modelId="{4362D189-ADD1-2E4F-BA56-DAB31D912368}" type="presParOf" srcId="{9C1DDAB9-02D7-1945-9C0F-09E44424757A}" destId="{A806571A-2827-BE47-9424-A5582674F507}" srcOrd="0" destOrd="0" presId="urn:microsoft.com/office/officeart/2005/8/layout/hierarchy3"/>
    <dgm:cxn modelId="{0E3A2F01-8F51-6F41-84AF-559802DF40E2}" type="presParOf" srcId="{9C1DDAB9-02D7-1945-9C0F-09E44424757A}" destId="{8A730ED7-7489-B143-A1F1-C7B098FE3243}" srcOrd="1" destOrd="0" presId="urn:microsoft.com/office/officeart/2005/8/layout/hierarchy3"/>
    <dgm:cxn modelId="{6CFD5526-9A56-8442-9780-D2AE46B03CAD}" type="presParOf" srcId="{9C1DDAB9-02D7-1945-9C0F-09E44424757A}" destId="{187E2923-01FE-0046-8B9C-C06D39DF3896}" srcOrd="2" destOrd="0" presId="urn:microsoft.com/office/officeart/2005/8/layout/hierarchy3"/>
    <dgm:cxn modelId="{A2376878-E02D-4C4A-A821-DB06351905FA}" type="presParOf" srcId="{9C1DDAB9-02D7-1945-9C0F-09E44424757A}" destId="{E0A489B5-025A-1840-BBA3-4AE14EDB3C55}" srcOrd="3" destOrd="0" presId="urn:microsoft.com/office/officeart/2005/8/layout/hierarchy3"/>
    <dgm:cxn modelId="{68C888C9-28FD-DA48-8B41-4509AF7D1772}" type="presParOf" srcId="{9C1DDAB9-02D7-1945-9C0F-09E44424757A}" destId="{D73E9DEF-6CE3-AD4E-8BD0-95BC51859241}" srcOrd="4" destOrd="0" presId="urn:microsoft.com/office/officeart/2005/8/layout/hierarchy3"/>
    <dgm:cxn modelId="{5157109D-947E-7043-9B3E-36098D39E3B3}" type="presParOf" srcId="{9C1DDAB9-02D7-1945-9C0F-09E44424757A}" destId="{BFF5EE35-7EA7-634C-BAD4-C82AA9D8E4E7}" srcOrd="5" destOrd="0" presId="urn:microsoft.com/office/officeart/2005/8/layout/hierarchy3"/>
    <dgm:cxn modelId="{BAE90B15-2062-964D-A572-52E0785B35D7}" type="presParOf" srcId="{9C1DDAB9-02D7-1945-9C0F-09E44424757A}" destId="{FEC18573-D473-A746-8364-FCDB4B721717}" srcOrd="6" destOrd="0" presId="urn:microsoft.com/office/officeart/2005/8/layout/hierarchy3"/>
    <dgm:cxn modelId="{C17143A7-A608-1642-8FF9-6078439849AB}" type="presParOf" srcId="{9C1DDAB9-02D7-1945-9C0F-09E44424757A}" destId="{69DE100B-C1DC-534C-A1B4-F97041B2D97C}" srcOrd="7" destOrd="0" presId="urn:microsoft.com/office/officeart/2005/8/layout/hierarchy3"/>
    <dgm:cxn modelId="{EF90DA33-8865-F144-B59B-A3BEE7B465EA}" type="presParOf" srcId="{9C1DDAB9-02D7-1945-9C0F-09E44424757A}" destId="{3585381D-B9BB-B14E-B0E7-C1E4185EC343}" srcOrd="8" destOrd="0" presId="urn:microsoft.com/office/officeart/2005/8/layout/hierarchy3"/>
    <dgm:cxn modelId="{95EE8734-A984-514C-A3CC-19D91E5FF9F5}" type="presParOf" srcId="{9C1DDAB9-02D7-1945-9C0F-09E44424757A}" destId="{E0A90A02-8B1F-1F46-9835-EFFE2DA62A8C}" srcOrd="9" destOrd="0" presId="urn:microsoft.com/office/officeart/2005/8/layout/hierarchy3"/>
    <dgm:cxn modelId="{9B4D7C0D-FC89-4946-A04D-8FB18EFD2281}" type="presParOf" srcId="{9C1DDAB9-02D7-1945-9C0F-09E44424757A}" destId="{D3C39D2A-A162-7D41-95B1-BBAA2156D5E6}" srcOrd="10" destOrd="0" presId="urn:microsoft.com/office/officeart/2005/8/layout/hierarchy3"/>
    <dgm:cxn modelId="{FBBB9EEE-18F6-3E48-8E7D-A63CE2BC92F8}" type="presParOf" srcId="{9C1DDAB9-02D7-1945-9C0F-09E44424757A}" destId="{EED95592-F3A0-CA40-950A-17013488040C}" srcOrd="11" destOrd="0" presId="urn:microsoft.com/office/officeart/2005/8/layout/hierarchy3"/>
    <dgm:cxn modelId="{730BE1C0-BBF7-8941-848D-6494B393FC2E}" type="presParOf" srcId="{9C1DDAB9-02D7-1945-9C0F-09E44424757A}" destId="{D8C95E69-DEE4-4D40-AC81-0254E0B4D058}" srcOrd="12" destOrd="0" presId="urn:microsoft.com/office/officeart/2005/8/layout/hierarchy3"/>
    <dgm:cxn modelId="{4163406D-3D4C-6D44-8AD9-A5816677B6A3}" type="presParOf" srcId="{9C1DDAB9-02D7-1945-9C0F-09E44424757A}" destId="{4359592E-9FEC-544D-A501-20DD80CA753F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9CE867-41AA-5F4F-9BFE-E11DC58E0468}" type="doc">
      <dgm:prSet loTypeId="urn:microsoft.com/office/officeart/2005/8/layout/hierarchy1" loCatId="" qsTypeId="urn:microsoft.com/office/officeart/2005/8/quickstyle/simple4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C5BC07BB-BD6F-F741-B80F-886DD0B18838}">
      <dgm:prSet phldrT="[Text]" custT="1"/>
      <dgm:spPr/>
      <dgm:t>
        <a:bodyPr/>
        <a:lstStyle/>
        <a:p>
          <a:r>
            <a:rPr lang="en-US" sz="3200" b="1" dirty="0">
              <a:solidFill>
                <a:srgbClr val="800000"/>
              </a:solidFill>
            </a:rPr>
            <a:t>Choosing the </a:t>
          </a:r>
          <a:r>
            <a:rPr lang="en-US" sz="3200" b="1" dirty="0" err="1">
              <a:solidFill>
                <a:srgbClr val="800000"/>
              </a:solidFill>
            </a:rPr>
            <a:t>GnRH</a:t>
          </a:r>
          <a:r>
            <a:rPr lang="en-US" sz="3200" b="1" dirty="0">
              <a:solidFill>
                <a:srgbClr val="800000"/>
              </a:solidFill>
            </a:rPr>
            <a:t> analogues</a:t>
          </a:r>
        </a:p>
      </dgm:t>
    </dgm:pt>
    <dgm:pt modelId="{0D81809F-0690-E249-B925-488071E6B351}" type="parTrans" cxnId="{27B69560-C41E-614B-86D2-4A98A7F2A10D}">
      <dgm:prSet/>
      <dgm:spPr/>
      <dgm:t>
        <a:bodyPr/>
        <a:lstStyle/>
        <a:p>
          <a:endParaRPr lang="en-US"/>
        </a:p>
      </dgm:t>
    </dgm:pt>
    <dgm:pt modelId="{26FC160A-6334-EC4C-A95D-10C5863FEB25}" type="sibTrans" cxnId="{27B69560-C41E-614B-86D2-4A98A7F2A10D}">
      <dgm:prSet/>
      <dgm:spPr/>
      <dgm:t>
        <a:bodyPr/>
        <a:lstStyle/>
        <a:p>
          <a:endParaRPr lang="en-US"/>
        </a:p>
      </dgm:t>
    </dgm:pt>
    <dgm:pt modelId="{9C47202B-F7BB-774B-8581-1EF29DA5ABA2}">
      <dgm:prSet phldrT="[Text]" custT="1"/>
      <dgm:spPr/>
      <dgm:t>
        <a:bodyPr/>
        <a:lstStyle/>
        <a:p>
          <a:r>
            <a:rPr lang="en-US" sz="2800" b="1" dirty="0">
              <a:solidFill>
                <a:srgbClr val="000090"/>
              </a:solidFill>
            </a:rPr>
            <a:t>Non-PCOS</a:t>
          </a:r>
        </a:p>
      </dgm:t>
    </dgm:pt>
    <dgm:pt modelId="{AE5D543E-5E5D-7A4B-8BD9-69768BE6E4A3}" type="parTrans" cxnId="{46C9F76B-8E5A-1446-88BE-C37BE91C8823}">
      <dgm:prSet/>
      <dgm:spPr/>
      <dgm:t>
        <a:bodyPr/>
        <a:lstStyle/>
        <a:p>
          <a:endParaRPr lang="en-US"/>
        </a:p>
      </dgm:t>
    </dgm:pt>
    <dgm:pt modelId="{91C56AE4-55F8-1B4C-90E0-6A10BC9EA86D}" type="sibTrans" cxnId="{46C9F76B-8E5A-1446-88BE-C37BE91C8823}">
      <dgm:prSet/>
      <dgm:spPr/>
      <dgm:t>
        <a:bodyPr/>
        <a:lstStyle/>
        <a:p>
          <a:endParaRPr lang="en-US"/>
        </a:p>
      </dgm:t>
    </dgm:pt>
    <dgm:pt modelId="{9B5FD705-0324-DD43-9241-F871FB2E125B}">
      <dgm:prSet phldrT="[Text]" custT="1"/>
      <dgm:spPr/>
      <dgm:t>
        <a:bodyPr/>
        <a:lstStyle/>
        <a:p>
          <a:r>
            <a:rPr lang="en-US" sz="2400" b="1" dirty="0" err="1"/>
            <a:t>GnRH</a:t>
          </a:r>
          <a:r>
            <a:rPr lang="en-US" sz="2400" b="1" dirty="0"/>
            <a:t> agonist</a:t>
          </a:r>
        </a:p>
        <a:p>
          <a:r>
            <a:rPr lang="en-US" sz="2400" b="1" dirty="0"/>
            <a:t>Long or short</a:t>
          </a:r>
        </a:p>
      </dgm:t>
    </dgm:pt>
    <dgm:pt modelId="{0C33D59A-B8BE-2D4E-9693-6BED2F867FE8}" type="parTrans" cxnId="{C0EF5B72-8DD1-AF41-B172-FC8BD5728B5C}">
      <dgm:prSet/>
      <dgm:spPr/>
      <dgm:t>
        <a:bodyPr/>
        <a:lstStyle/>
        <a:p>
          <a:endParaRPr lang="en-US"/>
        </a:p>
      </dgm:t>
    </dgm:pt>
    <dgm:pt modelId="{C99EB3F9-3CDB-854E-AE64-85D173D2CE32}" type="sibTrans" cxnId="{C0EF5B72-8DD1-AF41-B172-FC8BD5728B5C}">
      <dgm:prSet/>
      <dgm:spPr/>
      <dgm:t>
        <a:bodyPr/>
        <a:lstStyle/>
        <a:p>
          <a:endParaRPr lang="en-US"/>
        </a:p>
      </dgm:t>
    </dgm:pt>
    <dgm:pt modelId="{660A3A5F-C492-A24C-BA61-92F12C33473C}">
      <dgm:prSet phldrT="[Text]" custT="1"/>
      <dgm:spPr/>
      <dgm:t>
        <a:bodyPr/>
        <a:lstStyle/>
        <a:p>
          <a:r>
            <a:rPr lang="en-US" sz="2400" b="1" dirty="0" err="1"/>
            <a:t>GnRH</a:t>
          </a:r>
          <a:r>
            <a:rPr lang="en-US" sz="2400" b="1" dirty="0"/>
            <a:t> antagonist</a:t>
          </a:r>
        </a:p>
      </dgm:t>
    </dgm:pt>
    <dgm:pt modelId="{7C0063F2-3C50-C644-872D-76B78A429CA1}" type="parTrans" cxnId="{9739E710-087B-AB4C-B99A-2AA7E13770A4}">
      <dgm:prSet/>
      <dgm:spPr/>
      <dgm:t>
        <a:bodyPr/>
        <a:lstStyle/>
        <a:p>
          <a:endParaRPr lang="en-US"/>
        </a:p>
      </dgm:t>
    </dgm:pt>
    <dgm:pt modelId="{DBE3C50E-0FE2-334C-9D67-74C6267674EF}" type="sibTrans" cxnId="{9739E710-087B-AB4C-B99A-2AA7E13770A4}">
      <dgm:prSet/>
      <dgm:spPr/>
      <dgm:t>
        <a:bodyPr/>
        <a:lstStyle/>
        <a:p>
          <a:endParaRPr lang="en-US"/>
        </a:p>
      </dgm:t>
    </dgm:pt>
    <dgm:pt modelId="{1A03AEDD-63E9-534B-9413-A8731B1E50A3}">
      <dgm:prSet phldrT="[Text]" custT="1"/>
      <dgm:spPr/>
      <dgm:t>
        <a:bodyPr/>
        <a:lstStyle/>
        <a:p>
          <a:r>
            <a:rPr lang="en-US" sz="2800" b="1" dirty="0">
              <a:solidFill>
                <a:srgbClr val="000090"/>
              </a:solidFill>
            </a:rPr>
            <a:t>PCOS</a:t>
          </a:r>
        </a:p>
      </dgm:t>
    </dgm:pt>
    <dgm:pt modelId="{0DD54D5A-BD31-4D48-BB66-B04A00B256E3}" type="parTrans" cxnId="{E530C814-C2EA-A048-9BFD-9E0D34E6B4EB}">
      <dgm:prSet/>
      <dgm:spPr/>
      <dgm:t>
        <a:bodyPr/>
        <a:lstStyle/>
        <a:p>
          <a:endParaRPr lang="en-US"/>
        </a:p>
      </dgm:t>
    </dgm:pt>
    <dgm:pt modelId="{C5157D41-CDB7-E84A-A34B-C9C77E1FE408}" type="sibTrans" cxnId="{E530C814-C2EA-A048-9BFD-9E0D34E6B4EB}">
      <dgm:prSet/>
      <dgm:spPr/>
      <dgm:t>
        <a:bodyPr/>
        <a:lstStyle/>
        <a:p>
          <a:endParaRPr lang="en-US"/>
        </a:p>
      </dgm:t>
    </dgm:pt>
    <dgm:pt modelId="{993120C5-E0CC-E74B-8484-9A29D12102D6}">
      <dgm:prSet phldrT="[Text]" custT="1"/>
      <dgm:spPr/>
      <dgm:t>
        <a:bodyPr/>
        <a:lstStyle/>
        <a:p>
          <a:r>
            <a:rPr lang="en-US" sz="2400" b="1" dirty="0" err="1"/>
            <a:t>GnRH</a:t>
          </a:r>
          <a:r>
            <a:rPr lang="en-US" sz="2400" b="1" dirty="0"/>
            <a:t> Antagonist</a:t>
          </a:r>
        </a:p>
      </dgm:t>
    </dgm:pt>
    <dgm:pt modelId="{97070D34-027E-BD45-97E3-28009F55F500}" type="parTrans" cxnId="{2C3E6712-C1B6-0D49-893F-7A32EE369EAA}">
      <dgm:prSet/>
      <dgm:spPr/>
      <dgm:t>
        <a:bodyPr/>
        <a:lstStyle/>
        <a:p>
          <a:endParaRPr lang="en-US"/>
        </a:p>
      </dgm:t>
    </dgm:pt>
    <dgm:pt modelId="{FF1944DF-5E28-D94A-9139-211A23B267B3}" type="sibTrans" cxnId="{2C3E6712-C1B6-0D49-893F-7A32EE369EAA}">
      <dgm:prSet/>
      <dgm:spPr/>
      <dgm:t>
        <a:bodyPr/>
        <a:lstStyle/>
        <a:p>
          <a:endParaRPr lang="en-US"/>
        </a:p>
      </dgm:t>
    </dgm:pt>
    <dgm:pt modelId="{1FE3BBDA-C718-5B45-A32F-775AAC18769A}" type="pres">
      <dgm:prSet presAssocID="{5E9CE867-41AA-5F4F-9BFE-E11DC58E046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0CAABC7-C85C-CD45-8AC1-101BD6A284E4}" type="pres">
      <dgm:prSet presAssocID="{C5BC07BB-BD6F-F741-B80F-886DD0B18838}" presName="hierRoot1" presStyleCnt="0"/>
      <dgm:spPr/>
    </dgm:pt>
    <dgm:pt modelId="{63093C51-2813-6C49-A2B7-E33775F880E5}" type="pres">
      <dgm:prSet presAssocID="{C5BC07BB-BD6F-F741-B80F-886DD0B18838}" presName="composite" presStyleCnt="0"/>
      <dgm:spPr/>
    </dgm:pt>
    <dgm:pt modelId="{53B00E4B-5E59-5343-865F-A6B575F5CD69}" type="pres">
      <dgm:prSet presAssocID="{C5BC07BB-BD6F-F741-B80F-886DD0B18838}" presName="background" presStyleLbl="node0" presStyleIdx="0" presStyleCnt="1"/>
      <dgm:spPr/>
    </dgm:pt>
    <dgm:pt modelId="{236EAC0A-4745-F048-B70C-CE617B92DD7B}" type="pres">
      <dgm:prSet presAssocID="{C5BC07BB-BD6F-F741-B80F-886DD0B18838}" presName="text" presStyleLbl="fgAcc0" presStyleIdx="0" presStyleCnt="1">
        <dgm:presLayoutVars>
          <dgm:chPref val="3"/>
        </dgm:presLayoutVars>
      </dgm:prSet>
      <dgm:spPr/>
    </dgm:pt>
    <dgm:pt modelId="{232BA900-9461-3D4F-A8B3-6DAEAA76466F}" type="pres">
      <dgm:prSet presAssocID="{C5BC07BB-BD6F-F741-B80F-886DD0B18838}" presName="hierChild2" presStyleCnt="0"/>
      <dgm:spPr/>
    </dgm:pt>
    <dgm:pt modelId="{835225E8-03AE-8444-9ED7-9FA1DAB189DB}" type="pres">
      <dgm:prSet presAssocID="{AE5D543E-5E5D-7A4B-8BD9-69768BE6E4A3}" presName="Name10" presStyleLbl="parChTrans1D2" presStyleIdx="0" presStyleCnt="2"/>
      <dgm:spPr/>
    </dgm:pt>
    <dgm:pt modelId="{297F2012-AB51-C941-B10A-649C1CCE86CB}" type="pres">
      <dgm:prSet presAssocID="{9C47202B-F7BB-774B-8581-1EF29DA5ABA2}" presName="hierRoot2" presStyleCnt="0"/>
      <dgm:spPr/>
    </dgm:pt>
    <dgm:pt modelId="{0B787B6B-F3F7-CC46-9DFF-5396A7A656B0}" type="pres">
      <dgm:prSet presAssocID="{9C47202B-F7BB-774B-8581-1EF29DA5ABA2}" presName="composite2" presStyleCnt="0"/>
      <dgm:spPr/>
    </dgm:pt>
    <dgm:pt modelId="{DF82BF03-673E-C643-9083-D5FD709CE941}" type="pres">
      <dgm:prSet presAssocID="{9C47202B-F7BB-774B-8581-1EF29DA5ABA2}" presName="background2" presStyleLbl="node2" presStyleIdx="0" presStyleCnt="2"/>
      <dgm:spPr/>
    </dgm:pt>
    <dgm:pt modelId="{28413ADD-97D7-8D4E-9FA1-A8B8349EE30B}" type="pres">
      <dgm:prSet presAssocID="{9C47202B-F7BB-774B-8581-1EF29DA5ABA2}" presName="text2" presStyleLbl="fgAcc2" presStyleIdx="0" presStyleCnt="2">
        <dgm:presLayoutVars>
          <dgm:chPref val="3"/>
        </dgm:presLayoutVars>
      </dgm:prSet>
      <dgm:spPr/>
    </dgm:pt>
    <dgm:pt modelId="{3A9B074C-AF94-3C46-BAD2-C77096E155B9}" type="pres">
      <dgm:prSet presAssocID="{9C47202B-F7BB-774B-8581-1EF29DA5ABA2}" presName="hierChild3" presStyleCnt="0"/>
      <dgm:spPr/>
    </dgm:pt>
    <dgm:pt modelId="{9C9413FE-A853-454A-B0DB-6A7B0C1B7D1A}" type="pres">
      <dgm:prSet presAssocID="{0C33D59A-B8BE-2D4E-9693-6BED2F867FE8}" presName="Name17" presStyleLbl="parChTrans1D3" presStyleIdx="0" presStyleCnt="3"/>
      <dgm:spPr/>
    </dgm:pt>
    <dgm:pt modelId="{A9F49A25-9A12-0744-B3E2-E63C7C4760D4}" type="pres">
      <dgm:prSet presAssocID="{9B5FD705-0324-DD43-9241-F871FB2E125B}" presName="hierRoot3" presStyleCnt="0"/>
      <dgm:spPr/>
    </dgm:pt>
    <dgm:pt modelId="{94179126-8A69-3647-A414-9E1E38B04F3A}" type="pres">
      <dgm:prSet presAssocID="{9B5FD705-0324-DD43-9241-F871FB2E125B}" presName="composite3" presStyleCnt="0"/>
      <dgm:spPr/>
    </dgm:pt>
    <dgm:pt modelId="{D4F4FEAB-440A-2F42-A008-E19FB4972C79}" type="pres">
      <dgm:prSet presAssocID="{9B5FD705-0324-DD43-9241-F871FB2E125B}" presName="background3" presStyleLbl="node3" presStyleIdx="0" presStyleCnt="3"/>
      <dgm:spPr/>
    </dgm:pt>
    <dgm:pt modelId="{8EBF86BA-8281-C846-BF1F-9FA7DD8DF675}" type="pres">
      <dgm:prSet presAssocID="{9B5FD705-0324-DD43-9241-F871FB2E125B}" presName="text3" presStyleLbl="fgAcc3" presStyleIdx="0" presStyleCnt="3">
        <dgm:presLayoutVars>
          <dgm:chPref val="3"/>
        </dgm:presLayoutVars>
      </dgm:prSet>
      <dgm:spPr/>
    </dgm:pt>
    <dgm:pt modelId="{E9237BAC-D219-3E4A-AD0A-A3905EBE425E}" type="pres">
      <dgm:prSet presAssocID="{9B5FD705-0324-DD43-9241-F871FB2E125B}" presName="hierChild4" presStyleCnt="0"/>
      <dgm:spPr/>
    </dgm:pt>
    <dgm:pt modelId="{695A4631-CD75-A749-9526-33520BC0E7E6}" type="pres">
      <dgm:prSet presAssocID="{7C0063F2-3C50-C644-872D-76B78A429CA1}" presName="Name17" presStyleLbl="parChTrans1D3" presStyleIdx="1" presStyleCnt="3"/>
      <dgm:spPr/>
    </dgm:pt>
    <dgm:pt modelId="{747A7614-50E4-9F4C-A7A0-65E2200D02DA}" type="pres">
      <dgm:prSet presAssocID="{660A3A5F-C492-A24C-BA61-92F12C33473C}" presName="hierRoot3" presStyleCnt="0"/>
      <dgm:spPr/>
    </dgm:pt>
    <dgm:pt modelId="{246FA20C-ACA4-4A46-904B-7856E6B2EF63}" type="pres">
      <dgm:prSet presAssocID="{660A3A5F-C492-A24C-BA61-92F12C33473C}" presName="composite3" presStyleCnt="0"/>
      <dgm:spPr/>
    </dgm:pt>
    <dgm:pt modelId="{EA098167-A00F-DB40-8005-BBCCFEE92E11}" type="pres">
      <dgm:prSet presAssocID="{660A3A5F-C492-A24C-BA61-92F12C33473C}" presName="background3" presStyleLbl="node3" presStyleIdx="1" presStyleCnt="3"/>
      <dgm:spPr/>
    </dgm:pt>
    <dgm:pt modelId="{61E4EAF3-673C-7748-8922-49FDAEDD29E2}" type="pres">
      <dgm:prSet presAssocID="{660A3A5F-C492-A24C-BA61-92F12C33473C}" presName="text3" presStyleLbl="fgAcc3" presStyleIdx="1" presStyleCnt="3">
        <dgm:presLayoutVars>
          <dgm:chPref val="3"/>
        </dgm:presLayoutVars>
      </dgm:prSet>
      <dgm:spPr/>
    </dgm:pt>
    <dgm:pt modelId="{F8ECF925-4376-C541-8EFB-1C4B7D34A895}" type="pres">
      <dgm:prSet presAssocID="{660A3A5F-C492-A24C-BA61-92F12C33473C}" presName="hierChild4" presStyleCnt="0"/>
      <dgm:spPr/>
    </dgm:pt>
    <dgm:pt modelId="{AB9CCBEB-9824-B749-9A47-FDC627EB6441}" type="pres">
      <dgm:prSet presAssocID="{0DD54D5A-BD31-4D48-BB66-B04A00B256E3}" presName="Name10" presStyleLbl="parChTrans1D2" presStyleIdx="1" presStyleCnt="2"/>
      <dgm:spPr/>
    </dgm:pt>
    <dgm:pt modelId="{59FBF71E-1F17-8F49-9387-E606F3237005}" type="pres">
      <dgm:prSet presAssocID="{1A03AEDD-63E9-534B-9413-A8731B1E50A3}" presName="hierRoot2" presStyleCnt="0"/>
      <dgm:spPr/>
    </dgm:pt>
    <dgm:pt modelId="{D48BDA06-6BD9-AA4C-BD67-0F3133E7183D}" type="pres">
      <dgm:prSet presAssocID="{1A03AEDD-63E9-534B-9413-A8731B1E50A3}" presName="composite2" presStyleCnt="0"/>
      <dgm:spPr/>
    </dgm:pt>
    <dgm:pt modelId="{3CE2BA50-3060-2841-BD8D-73842B75C6B8}" type="pres">
      <dgm:prSet presAssocID="{1A03AEDD-63E9-534B-9413-A8731B1E50A3}" presName="background2" presStyleLbl="node2" presStyleIdx="1" presStyleCnt="2"/>
      <dgm:spPr/>
    </dgm:pt>
    <dgm:pt modelId="{60F52BE1-0ECE-4F40-92E2-D3678BEB1CD3}" type="pres">
      <dgm:prSet presAssocID="{1A03AEDD-63E9-534B-9413-A8731B1E50A3}" presName="text2" presStyleLbl="fgAcc2" presStyleIdx="1" presStyleCnt="2">
        <dgm:presLayoutVars>
          <dgm:chPref val="3"/>
        </dgm:presLayoutVars>
      </dgm:prSet>
      <dgm:spPr/>
    </dgm:pt>
    <dgm:pt modelId="{D526ABA0-C766-2341-9401-2489908FE230}" type="pres">
      <dgm:prSet presAssocID="{1A03AEDD-63E9-534B-9413-A8731B1E50A3}" presName="hierChild3" presStyleCnt="0"/>
      <dgm:spPr/>
    </dgm:pt>
    <dgm:pt modelId="{ED76BA2A-881B-1946-A538-4FC569984F12}" type="pres">
      <dgm:prSet presAssocID="{97070D34-027E-BD45-97E3-28009F55F500}" presName="Name17" presStyleLbl="parChTrans1D3" presStyleIdx="2" presStyleCnt="3"/>
      <dgm:spPr/>
    </dgm:pt>
    <dgm:pt modelId="{5C891F14-AB82-5A48-9825-CB25BD1A0B9F}" type="pres">
      <dgm:prSet presAssocID="{993120C5-E0CC-E74B-8484-9A29D12102D6}" presName="hierRoot3" presStyleCnt="0"/>
      <dgm:spPr/>
    </dgm:pt>
    <dgm:pt modelId="{77124F93-6AB5-0640-81E8-21AE35714083}" type="pres">
      <dgm:prSet presAssocID="{993120C5-E0CC-E74B-8484-9A29D12102D6}" presName="composite3" presStyleCnt="0"/>
      <dgm:spPr/>
    </dgm:pt>
    <dgm:pt modelId="{5A64E736-AEC4-5940-887E-ACA42DF3AC1C}" type="pres">
      <dgm:prSet presAssocID="{993120C5-E0CC-E74B-8484-9A29D12102D6}" presName="background3" presStyleLbl="node3" presStyleIdx="2" presStyleCnt="3"/>
      <dgm:spPr/>
    </dgm:pt>
    <dgm:pt modelId="{70516B09-F766-6E42-AF6A-7B7894475462}" type="pres">
      <dgm:prSet presAssocID="{993120C5-E0CC-E74B-8484-9A29D12102D6}" presName="text3" presStyleLbl="fgAcc3" presStyleIdx="2" presStyleCnt="3">
        <dgm:presLayoutVars>
          <dgm:chPref val="3"/>
        </dgm:presLayoutVars>
      </dgm:prSet>
      <dgm:spPr/>
    </dgm:pt>
    <dgm:pt modelId="{6E6B8626-6F5A-284A-8BC0-44D25E3BCAD5}" type="pres">
      <dgm:prSet presAssocID="{993120C5-E0CC-E74B-8484-9A29D12102D6}" presName="hierChild4" presStyleCnt="0"/>
      <dgm:spPr/>
    </dgm:pt>
  </dgm:ptLst>
  <dgm:cxnLst>
    <dgm:cxn modelId="{9739E710-087B-AB4C-B99A-2AA7E13770A4}" srcId="{9C47202B-F7BB-774B-8581-1EF29DA5ABA2}" destId="{660A3A5F-C492-A24C-BA61-92F12C33473C}" srcOrd="1" destOrd="0" parTransId="{7C0063F2-3C50-C644-872D-76B78A429CA1}" sibTransId="{DBE3C50E-0FE2-334C-9D67-74C6267674EF}"/>
    <dgm:cxn modelId="{2C3E6712-C1B6-0D49-893F-7A32EE369EAA}" srcId="{1A03AEDD-63E9-534B-9413-A8731B1E50A3}" destId="{993120C5-E0CC-E74B-8484-9A29D12102D6}" srcOrd="0" destOrd="0" parTransId="{97070D34-027E-BD45-97E3-28009F55F500}" sibTransId="{FF1944DF-5E28-D94A-9139-211A23B267B3}"/>
    <dgm:cxn modelId="{E530C814-C2EA-A048-9BFD-9E0D34E6B4EB}" srcId="{C5BC07BB-BD6F-F741-B80F-886DD0B18838}" destId="{1A03AEDD-63E9-534B-9413-A8731B1E50A3}" srcOrd="1" destOrd="0" parTransId="{0DD54D5A-BD31-4D48-BB66-B04A00B256E3}" sibTransId="{C5157D41-CDB7-E84A-A34B-C9C77E1FE408}"/>
    <dgm:cxn modelId="{5218DA27-1638-1C46-AC71-014A252519DB}" type="presOf" srcId="{AE5D543E-5E5D-7A4B-8BD9-69768BE6E4A3}" destId="{835225E8-03AE-8444-9ED7-9FA1DAB189DB}" srcOrd="0" destOrd="0" presId="urn:microsoft.com/office/officeart/2005/8/layout/hierarchy1"/>
    <dgm:cxn modelId="{61962D30-DEDF-2445-A8A8-EDC5AB227A4F}" type="presOf" srcId="{9C47202B-F7BB-774B-8581-1EF29DA5ABA2}" destId="{28413ADD-97D7-8D4E-9FA1-A8B8349EE30B}" srcOrd="0" destOrd="0" presId="urn:microsoft.com/office/officeart/2005/8/layout/hierarchy1"/>
    <dgm:cxn modelId="{699B2D52-32D1-5840-A61E-C655C0F400C3}" type="presOf" srcId="{660A3A5F-C492-A24C-BA61-92F12C33473C}" destId="{61E4EAF3-673C-7748-8922-49FDAEDD29E2}" srcOrd="0" destOrd="0" presId="urn:microsoft.com/office/officeart/2005/8/layout/hierarchy1"/>
    <dgm:cxn modelId="{E708CF58-36CF-2046-ADEA-03965B270E5D}" type="presOf" srcId="{0DD54D5A-BD31-4D48-BB66-B04A00B256E3}" destId="{AB9CCBEB-9824-B749-9A47-FDC627EB6441}" srcOrd="0" destOrd="0" presId="urn:microsoft.com/office/officeart/2005/8/layout/hierarchy1"/>
    <dgm:cxn modelId="{27B69560-C41E-614B-86D2-4A98A7F2A10D}" srcId="{5E9CE867-41AA-5F4F-9BFE-E11DC58E0468}" destId="{C5BC07BB-BD6F-F741-B80F-886DD0B18838}" srcOrd="0" destOrd="0" parTransId="{0D81809F-0690-E249-B925-488071E6B351}" sibTransId="{26FC160A-6334-EC4C-A95D-10C5863FEB25}"/>
    <dgm:cxn modelId="{46C9F76B-8E5A-1446-88BE-C37BE91C8823}" srcId="{C5BC07BB-BD6F-F741-B80F-886DD0B18838}" destId="{9C47202B-F7BB-774B-8581-1EF29DA5ABA2}" srcOrd="0" destOrd="0" parTransId="{AE5D543E-5E5D-7A4B-8BD9-69768BE6E4A3}" sibTransId="{91C56AE4-55F8-1B4C-90E0-6A10BC9EA86D}"/>
    <dgm:cxn modelId="{CFDB176D-2B0E-7843-B99E-18A047896DFD}" type="presOf" srcId="{7C0063F2-3C50-C644-872D-76B78A429CA1}" destId="{695A4631-CD75-A749-9526-33520BC0E7E6}" srcOrd="0" destOrd="0" presId="urn:microsoft.com/office/officeart/2005/8/layout/hierarchy1"/>
    <dgm:cxn modelId="{C0EF5B72-8DD1-AF41-B172-FC8BD5728B5C}" srcId="{9C47202B-F7BB-774B-8581-1EF29DA5ABA2}" destId="{9B5FD705-0324-DD43-9241-F871FB2E125B}" srcOrd="0" destOrd="0" parTransId="{0C33D59A-B8BE-2D4E-9693-6BED2F867FE8}" sibTransId="{C99EB3F9-3CDB-854E-AE64-85D173D2CE32}"/>
    <dgm:cxn modelId="{DC139C73-94EB-504C-B1C0-529EA8AD6919}" type="presOf" srcId="{97070D34-027E-BD45-97E3-28009F55F500}" destId="{ED76BA2A-881B-1946-A538-4FC569984F12}" srcOrd="0" destOrd="0" presId="urn:microsoft.com/office/officeart/2005/8/layout/hierarchy1"/>
    <dgm:cxn modelId="{3092A5B4-058B-1D47-9C12-CB1F435E98E1}" type="presOf" srcId="{993120C5-E0CC-E74B-8484-9A29D12102D6}" destId="{70516B09-F766-6E42-AF6A-7B7894475462}" srcOrd="0" destOrd="0" presId="urn:microsoft.com/office/officeart/2005/8/layout/hierarchy1"/>
    <dgm:cxn modelId="{650A27C2-DBC5-8146-A98C-A7E57E748223}" type="presOf" srcId="{5E9CE867-41AA-5F4F-9BFE-E11DC58E0468}" destId="{1FE3BBDA-C718-5B45-A32F-775AAC18769A}" srcOrd="0" destOrd="0" presId="urn:microsoft.com/office/officeart/2005/8/layout/hierarchy1"/>
    <dgm:cxn modelId="{058C70E4-2271-9544-A4F6-3E2FC7D7B64B}" type="presOf" srcId="{1A03AEDD-63E9-534B-9413-A8731B1E50A3}" destId="{60F52BE1-0ECE-4F40-92E2-D3678BEB1CD3}" srcOrd="0" destOrd="0" presId="urn:microsoft.com/office/officeart/2005/8/layout/hierarchy1"/>
    <dgm:cxn modelId="{F077FBE5-394A-9641-BE02-DC0046F4B858}" type="presOf" srcId="{C5BC07BB-BD6F-F741-B80F-886DD0B18838}" destId="{236EAC0A-4745-F048-B70C-CE617B92DD7B}" srcOrd="0" destOrd="0" presId="urn:microsoft.com/office/officeart/2005/8/layout/hierarchy1"/>
    <dgm:cxn modelId="{98F2A3F5-A9EE-0D41-97F5-D62533E62BB3}" type="presOf" srcId="{0C33D59A-B8BE-2D4E-9693-6BED2F867FE8}" destId="{9C9413FE-A853-454A-B0DB-6A7B0C1B7D1A}" srcOrd="0" destOrd="0" presId="urn:microsoft.com/office/officeart/2005/8/layout/hierarchy1"/>
    <dgm:cxn modelId="{74DCDAFB-85AC-9345-9CF5-81171ED333D6}" type="presOf" srcId="{9B5FD705-0324-DD43-9241-F871FB2E125B}" destId="{8EBF86BA-8281-C846-BF1F-9FA7DD8DF675}" srcOrd="0" destOrd="0" presId="urn:microsoft.com/office/officeart/2005/8/layout/hierarchy1"/>
    <dgm:cxn modelId="{4469351F-A5D4-EC43-9B50-44972A9ED720}" type="presParOf" srcId="{1FE3BBDA-C718-5B45-A32F-775AAC18769A}" destId="{70CAABC7-C85C-CD45-8AC1-101BD6A284E4}" srcOrd="0" destOrd="0" presId="urn:microsoft.com/office/officeart/2005/8/layout/hierarchy1"/>
    <dgm:cxn modelId="{A9365D05-0A31-D749-9B6D-31BC89A744FB}" type="presParOf" srcId="{70CAABC7-C85C-CD45-8AC1-101BD6A284E4}" destId="{63093C51-2813-6C49-A2B7-E33775F880E5}" srcOrd="0" destOrd="0" presId="urn:microsoft.com/office/officeart/2005/8/layout/hierarchy1"/>
    <dgm:cxn modelId="{0DC981EA-9EFE-AA45-B484-8C0F2287BC45}" type="presParOf" srcId="{63093C51-2813-6C49-A2B7-E33775F880E5}" destId="{53B00E4B-5E59-5343-865F-A6B575F5CD69}" srcOrd="0" destOrd="0" presId="urn:microsoft.com/office/officeart/2005/8/layout/hierarchy1"/>
    <dgm:cxn modelId="{5D8B7ABF-08E3-5848-9126-C5936A275622}" type="presParOf" srcId="{63093C51-2813-6C49-A2B7-E33775F880E5}" destId="{236EAC0A-4745-F048-B70C-CE617B92DD7B}" srcOrd="1" destOrd="0" presId="urn:microsoft.com/office/officeart/2005/8/layout/hierarchy1"/>
    <dgm:cxn modelId="{14CFB87A-8B29-2343-97FA-0C49B49C7ECD}" type="presParOf" srcId="{70CAABC7-C85C-CD45-8AC1-101BD6A284E4}" destId="{232BA900-9461-3D4F-A8B3-6DAEAA76466F}" srcOrd="1" destOrd="0" presId="urn:microsoft.com/office/officeart/2005/8/layout/hierarchy1"/>
    <dgm:cxn modelId="{7CABCCA9-3627-CB48-93AB-681285979761}" type="presParOf" srcId="{232BA900-9461-3D4F-A8B3-6DAEAA76466F}" destId="{835225E8-03AE-8444-9ED7-9FA1DAB189DB}" srcOrd="0" destOrd="0" presId="urn:microsoft.com/office/officeart/2005/8/layout/hierarchy1"/>
    <dgm:cxn modelId="{14CBC541-28F3-DA40-B1C6-7A18A1B1061D}" type="presParOf" srcId="{232BA900-9461-3D4F-A8B3-6DAEAA76466F}" destId="{297F2012-AB51-C941-B10A-649C1CCE86CB}" srcOrd="1" destOrd="0" presId="urn:microsoft.com/office/officeart/2005/8/layout/hierarchy1"/>
    <dgm:cxn modelId="{38C57584-B928-E948-A53D-825D6F2A8696}" type="presParOf" srcId="{297F2012-AB51-C941-B10A-649C1CCE86CB}" destId="{0B787B6B-F3F7-CC46-9DFF-5396A7A656B0}" srcOrd="0" destOrd="0" presId="urn:microsoft.com/office/officeart/2005/8/layout/hierarchy1"/>
    <dgm:cxn modelId="{C1780670-40BB-B44C-91EA-C9FC71613980}" type="presParOf" srcId="{0B787B6B-F3F7-CC46-9DFF-5396A7A656B0}" destId="{DF82BF03-673E-C643-9083-D5FD709CE941}" srcOrd="0" destOrd="0" presId="urn:microsoft.com/office/officeart/2005/8/layout/hierarchy1"/>
    <dgm:cxn modelId="{B1790790-1516-544A-ADB9-2A7312986A18}" type="presParOf" srcId="{0B787B6B-F3F7-CC46-9DFF-5396A7A656B0}" destId="{28413ADD-97D7-8D4E-9FA1-A8B8349EE30B}" srcOrd="1" destOrd="0" presId="urn:microsoft.com/office/officeart/2005/8/layout/hierarchy1"/>
    <dgm:cxn modelId="{89FD70FA-A77D-3C46-91E0-CB9AAFAFFB3A}" type="presParOf" srcId="{297F2012-AB51-C941-B10A-649C1CCE86CB}" destId="{3A9B074C-AF94-3C46-BAD2-C77096E155B9}" srcOrd="1" destOrd="0" presId="urn:microsoft.com/office/officeart/2005/8/layout/hierarchy1"/>
    <dgm:cxn modelId="{1837502F-5125-4A47-B92E-0CD872FD472A}" type="presParOf" srcId="{3A9B074C-AF94-3C46-BAD2-C77096E155B9}" destId="{9C9413FE-A853-454A-B0DB-6A7B0C1B7D1A}" srcOrd="0" destOrd="0" presId="urn:microsoft.com/office/officeart/2005/8/layout/hierarchy1"/>
    <dgm:cxn modelId="{6C07F814-1689-B94B-B043-0F358964B7F5}" type="presParOf" srcId="{3A9B074C-AF94-3C46-BAD2-C77096E155B9}" destId="{A9F49A25-9A12-0744-B3E2-E63C7C4760D4}" srcOrd="1" destOrd="0" presId="urn:microsoft.com/office/officeart/2005/8/layout/hierarchy1"/>
    <dgm:cxn modelId="{4382CD08-63FF-AB4A-B636-BFF3A225D285}" type="presParOf" srcId="{A9F49A25-9A12-0744-B3E2-E63C7C4760D4}" destId="{94179126-8A69-3647-A414-9E1E38B04F3A}" srcOrd="0" destOrd="0" presId="urn:microsoft.com/office/officeart/2005/8/layout/hierarchy1"/>
    <dgm:cxn modelId="{66EE3B53-49A4-5B4B-93DC-6F6B86E217F5}" type="presParOf" srcId="{94179126-8A69-3647-A414-9E1E38B04F3A}" destId="{D4F4FEAB-440A-2F42-A008-E19FB4972C79}" srcOrd="0" destOrd="0" presId="urn:microsoft.com/office/officeart/2005/8/layout/hierarchy1"/>
    <dgm:cxn modelId="{110C6D7B-5B01-F948-9B9F-F32383A5F593}" type="presParOf" srcId="{94179126-8A69-3647-A414-9E1E38B04F3A}" destId="{8EBF86BA-8281-C846-BF1F-9FA7DD8DF675}" srcOrd="1" destOrd="0" presId="urn:microsoft.com/office/officeart/2005/8/layout/hierarchy1"/>
    <dgm:cxn modelId="{0DDFEAAE-17ED-0E46-BAE7-7DAB3B454ACF}" type="presParOf" srcId="{A9F49A25-9A12-0744-B3E2-E63C7C4760D4}" destId="{E9237BAC-D219-3E4A-AD0A-A3905EBE425E}" srcOrd="1" destOrd="0" presId="urn:microsoft.com/office/officeart/2005/8/layout/hierarchy1"/>
    <dgm:cxn modelId="{99A14C97-6CC2-1949-ADBC-1C5184400BE1}" type="presParOf" srcId="{3A9B074C-AF94-3C46-BAD2-C77096E155B9}" destId="{695A4631-CD75-A749-9526-33520BC0E7E6}" srcOrd="2" destOrd="0" presId="urn:microsoft.com/office/officeart/2005/8/layout/hierarchy1"/>
    <dgm:cxn modelId="{7575F954-B365-ED4D-B15C-468BAF567362}" type="presParOf" srcId="{3A9B074C-AF94-3C46-BAD2-C77096E155B9}" destId="{747A7614-50E4-9F4C-A7A0-65E2200D02DA}" srcOrd="3" destOrd="0" presId="urn:microsoft.com/office/officeart/2005/8/layout/hierarchy1"/>
    <dgm:cxn modelId="{327FF8BC-3265-C041-8F12-44924C5D6A44}" type="presParOf" srcId="{747A7614-50E4-9F4C-A7A0-65E2200D02DA}" destId="{246FA20C-ACA4-4A46-904B-7856E6B2EF63}" srcOrd="0" destOrd="0" presId="urn:microsoft.com/office/officeart/2005/8/layout/hierarchy1"/>
    <dgm:cxn modelId="{B1516CFD-1EF8-9E48-8F52-D5EAC12FFC0E}" type="presParOf" srcId="{246FA20C-ACA4-4A46-904B-7856E6B2EF63}" destId="{EA098167-A00F-DB40-8005-BBCCFEE92E11}" srcOrd="0" destOrd="0" presId="urn:microsoft.com/office/officeart/2005/8/layout/hierarchy1"/>
    <dgm:cxn modelId="{4004450A-4A09-DF4C-8145-2B6EF195E4A5}" type="presParOf" srcId="{246FA20C-ACA4-4A46-904B-7856E6B2EF63}" destId="{61E4EAF3-673C-7748-8922-49FDAEDD29E2}" srcOrd="1" destOrd="0" presId="urn:microsoft.com/office/officeart/2005/8/layout/hierarchy1"/>
    <dgm:cxn modelId="{94D56CE0-945B-5345-A5F6-BA284D6831E6}" type="presParOf" srcId="{747A7614-50E4-9F4C-A7A0-65E2200D02DA}" destId="{F8ECF925-4376-C541-8EFB-1C4B7D34A895}" srcOrd="1" destOrd="0" presId="urn:microsoft.com/office/officeart/2005/8/layout/hierarchy1"/>
    <dgm:cxn modelId="{72F77C2A-5E11-2E4A-9737-B4AB524F22B7}" type="presParOf" srcId="{232BA900-9461-3D4F-A8B3-6DAEAA76466F}" destId="{AB9CCBEB-9824-B749-9A47-FDC627EB6441}" srcOrd="2" destOrd="0" presId="urn:microsoft.com/office/officeart/2005/8/layout/hierarchy1"/>
    <dgm:cxn modelId="{81785BBA-7A54-CA4C-A598-A9B7D202CC83}" type="presParOf" srcId="{232BA900-9461-3D4F-A8B3-6DAEAA76466F}" destId="{59FBF71E-1F17-8F49-9387-E606F3237005}" srcOrd="3" destOrd="0" presId="urn:microsoft.com/office/officeart/2005/8/layout/hierarchy1"/>
    <dgm:cxn modelId="{7580D8F8-D54B-D541-B472-EDD385DE7813}" type="presParOf" srcId="{59FBF71E-1F17-8F49-9387-E606F3237005}" destId="{D48BDA06-6BD9-AA4C-BD67-0F3133E7183D}" srcOrd="0" destOrd="0" presId="urn:microsoft.com/office/officeart/2005/8/layout/hierarchy1"/>
    <dgm:cxn modelId="{E3FEEA42-95CD-9C49-B426-84C7DC2BC0EB}" type="presParOf" srcId="{D48BDA06-6BD9-AA4C-BD67-0F3133E7183D}" destId="{3CE2BA50-3060-2841-BD8D-73842B75C6B8}" srcOrd="0" destOrd="0" presId="urn:microsoft.com/office/officeart/2005/8/layout/hierarchy1"/>
    <dgm:cxn modelId="{50415C7C-7F4F-8343-9059-A23ABDE083EE}" type="presParOf" srcId="{D48BDA06-6BD9-AA4C-BD67-0F3133E7183D}" destId="{60F52BE1-0ECE-4F40-92E2-D3678BEB1CD3}" srcOrd="1" destOrd="0" presId="urn:microsoft.com/office/officeart/2005/8/layout/hierarchy1"/>
    <dgm:cxn modelId="{56ABCA2A-10AD-2B43-8755-596688109FD9}" type="presParOf" srcId="{59FBF71E-1F17-8F49-9387-E606F3237005}" destId="{D526ABA0-C766-2341-9401-2489908FE230}" srcOrd="1" destOrd="0" presId="urn:microsoft.com/office/officeart/2005/8/layout/hierarchy1"/>
    <dgm:cxn modelId="{19CD91D8-C395-4440-A30F-ED8C5CFA9A84}" type="presParOf" srcId="{D526ABA0-C766-2341-9401-2489908FE230}" destId="{ED76BA2A-881B-1946-A538-4FC569984F12}" srcOrd="0" destOrd="0" presId="urn:microsoft.com/office/officeart/2005/8/layout/hierarchy1"/>
    <dgm:cxn modelId="{0FBF575C-E6D4-8644-B7B0-265E77E6962D}" type="presParOf" srcId="{D526ABA0-C766-2341-9401-2489908FE230}" destId="{5C891F14-AB82-5A48-9825-CB25BD1A0B9F}" srcOrd="1" destOrd="0" presId="urn:microsoft.com/office/officeart/2005/8/layout/hierarchy1"/>
    <dgm:cxn modelId="{B510CC37-A629-C341-8A94-95145E449B63}" type="presParOf" srcId="{5C891F14-AB82-5A48-9825-CB25BD1A0B9F}" destId="{77124F93-6AB5-0640-81E8-21AE35714083}" srcOrd="0" destOrd="0" presId="urn:microsoft.com/office/officeart/2005/8/layout/hierarchy1"/>
    <dgm:cxn modelId="{A568352F-53AD-C043-9A6A-F9F73E125DDD}" type="presParOf" srcId="{77124F93-6AB5-0640-81E8-21AE35714083}" destId="{5A64E736-AEC4-5940-887E-ACA42DF3AC1C}" srcOrd="0" destOrd="0" presId="urn:microsoft.com/office/officeart/2005/8/layout/hierarchy1"/>
    <dgm:cxn modelId="{2D0D1BF3-3F93-E443-B6F2-6276B184B9C6}" type="presParOf" srcId="{77124F93-6AB5-0640-81E8-21AE35714083}" destId="{70516B09-F766-6E42-AF6A-7B7894475462}" srcOrd="1" destOrd="0" presId="urn:microsoft.com/office/officeart/2005/8/layout/hierarchy1"/>
    <dgm:cxn modelId="{6DEB83AB-EAE3-F84E-B92F-B027E940C335}" type="presParOf" srcId="{5C891F14-AB82-5A48-9825-CB25BD1A0B9F}" destId="{6E6B8626-6F5A-284A-8BC0-44D25E3BCA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A17980-8B2C-9749-929A-C47CAF505000}" type="doc">
      <dgm:prSet loTypeId="urn:microsoft.com/office/officeart/2008/layout/BendingPictureCaption" loCatId="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52A54B7E-5954-8D48-86E9-CA4C32F96CF8}">
      <dgm:prSet phldrT="[Text]"/>
      <dgm:spPr/>
      <dgm:t>
        <a:bodyPr/>
        <a:lstStyle/>
        <a:p>
          <a:r>
            <a:rPr lang="en-US" b="1" i="0" dirty="0">
              <a:solidFill>
                <a:srgbClr val="FF6600"/>
              </a:solidFill>
              <a:latin typeface="Calibri Bold"/>
              <a:cs typeface="Comic Sans MS"/>
            </a:rPr>
            <a:t>Fixed and Flexible start multiple Dose</a:t>
          </a:r>
          <a:endParaRPr lang="en-US" dirty="0"/>
        </a:p>
      </dgm:t>
    </dgm:pt>
    <dgm:pt modelId="{61B46976-CDEF-3F40-A840-1B066899287D}" type="parTrans" cxnId="{884E1506-7E49-5248-9351-0E6A00B77561}">
      <dgm:prSet/>
      <dgm:spPr/>
      <dgm:t>
        <a:bodyPr/>
        <a:lstStyle/>
        <a:p>
          <a:endParaRPr lang="en-US"/>
        </a:p>
      </dgm:t>
    </dgm:pt>
    <dgm:pt modelId="{6FAFFFAD-250A-DA46-8012-705E1B118AA3}" type="sibTrans" cxnId="{884E1506-7E49-5248-9351-0E6A00B77561}">
      <dgm:prSet/>
      <dgm:spPr/>
      <dgm:t>
        <a:bodyPr/>
        <a:lstStyle/>
        <a:p>
          <a:endParaRPr lang="en-US"/>
        </a:p>
      </dgm:t>
    </dgm:pt>
    <dgm:pt modelId="{E164C423-3FBF-5A4C-AF6A-8B59D0DDCBE8}">
      <dgm:prSet phldrT="[Text]"/>
      <dgm:spPr/>
      <dgm:t>
        <a:bodyPr/>
        <a:lstStyle/>
        <a:p>
          <a:r>
            <a:rPr lang="en-US" b="1" i="0" dirty="0">
              <a:solidFill>
                <a:srgbClr val="FF6600"/>
              </a:solidFill>
              <a:latin typeface="Calibri Bold"/>
              <a:cs typeface="Comic Sans MS"/>
            </a:rPr>
            <a:t>Single dose Protocol</a:t>
          </a:r>
          <a:endParaRPr lang="en-US" dirty="0"/>
        </a:p>
      </dgm:t>
    </dgm:pt>
    <dgm:pt modelId="{129FCCF6-69D3-2242-BCD6-9938C48E7426}" type="parTrans" cxnId="{268B01F7-0E77-4248-A458-3BC3F75C24F1}">
      <dgm:prSet/>
      <dgm:spPr/>
      <dgm:t>
        <a:bodyPr/>
        <a:lstStyle/>
        <a:p>
          <a:endParaRPr lang="en-US"/>
        </a:p>
      </dgm:t>
    </dgm:pt>
    <dgm:pt modelId="{F1F49BC2-FAA2-2748-AA1C-836AEF25FD64}" type="sibTrans" cxnId="{268B01F7-0E77-4248-A458-3BC3F75C24F1}">
      <dgm:prSet/>
      <dgm:spPr/>
      <dgm:t>
        <a:bodyPr/>
        <a:lstStyle/>
        <a:p>
          <a:endParaRPr lang="en-US"/>
        </a:p>
      </dgm:t>
    </dgm:pt>
    <dgm:pt modelId="{F7F6AAC2-8694-B74C-B76F-FF0CF172BB1E}" type="pres">
      <dgm:prSet presAssocID="{9AA17980-8B2C-9749-929A-C47CAF505000}" presName="diagram" presStyleCnt="0">
        <dgm:presLayoutVars>
          <dgm:dir/>
        </dgm:presLayoutVars>
      </dgm:prSet>
      <dgm:spPr/>
    </dgm:pt>
    <dgm:pt modelId="{55039550-E051-734F-B414-E514A1168F20}" type="pres">
      <dgm:prSet presAssocID="{52A54B7E-5954-8D48-86E9-CA4C32F96CF8}" presName="composite" presStyleCnt="0"/>
      <dgm:spPr/>
    </dgm:pt>
    <dgm:pt modelId="{2BBB27B8-66A2-C44B-A076-E17CB2AE7777}" type="pres">
      <dgm:prSet presAssocID="{52A54B7E-5954-8D48-86E9-CA4C32F96CF8}" presName="Image" presStyleLbl="bgShp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6D43331-906D-C242-9128-92BA57A80067}" type="pres">
      <dgm:prSet presAssocID="{52A54B7E-5954-8D48-86E9-CA4C32F96CF8}" presName="Parent" presStyleLbl="node0" presStyleIdx="0" presStyleCnt="2" custLinFactNeighborY="75040">
        <dgm:presLayoutVars>
          <dgm:bulletEnabled val="1"/>
        </dgm:presLayoutVars>
      </dgm:prSet>
      <dgm:spPr/>
    </dgm:pt>
    <dgm:pt modelId="{84F72F7E-5D73-C74F-B48A-666AA6809551}" type="pres">
      <dgm:prSet presAssocID="{6FAFFFAD-250A-DA46-8012-705E1B118AA3}" presName="sibTrans" presStyleCnt="0"/>
      <dgm:spPr/>
    </dgm:pt>
    <dgm:pt modelId="{C5A952DD-2DED-7C4F-AA61-1B3D15875849}" type="pres">
      <dgm:prSet presAssocID="{E164C423-3FBF-5A4C-AF6A-8B59D0DDCBE8}" presName="composite" presStyleCnt="0"/>
      <dgm:spPr/>
    </dgm:pt>
    <dgm:pt modelId="{16836F7D-76E4-724F-ACBF-B56DF57BD88B}" type="pres">
      <dgm:prSet presAssocID="{E164C423-3FBF-5A4C-AF6A-8B59D0DDCBE8}" presName="Image" presStyleLbl="bgShp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6D51A24-A4BB-494C-B982-19B8B711908E}" type="pres">
      <dgm:prSet presAssocID="{E164C423-3FBF-5A4C-AF6A-8B59D0DDCBE8}" presName="Parent" presStyleLbl="node0" presStyleIdx="1" presStyleCnt="2" custLinFactNeighborX="100" custLinFactNeighborY="75039">
        <dgm:presLayoutVars>
          <dgm:bulletEnabled val="1"/>
        </dgm:presLayoutVars>
      </dgm:prSet>
      <dgm:spPr/>
    </dgm:pt>
  </dgm:ptLst>
  <dgm:cxnLst>
    <dgm:cxn modelId="{884E1506-7E49-5248-9351-0E6A00B77561}" srcId="{9AA17980-8B2C-9749-929A-C47CAF505000}" destId="{52A54B7E-5954-8D48-86E9-CA4C32F96CF8}" srcOrd="0" destOrd="0" parTransId="{61B46976-CDEF-3F40-A840-1B066899287D}" sibTransId="{6FAFFFAD-250A-DA46-8012-705E1B118AA3}"/>
    <dgm:cxn modelId="{B2329740-B74E-1B4C-8ABB-7D206C0C7921}" type="presOf" srcId="{9AA17980-8B2C-9749-929A-C47CAF505000}" destId="{F7F6AAC2-8694-B74C-B76F-FF0CF172BB1E}" srcOrd="0" destOrd="0" presId="urn:microsoft.com/office/officeart/2008/layout/BendingPictureCaption"/>
    <dgm:cxn modelId="{4B4702DD-7266-CA46-BC83-00B828734B12}" type="presOf" srcId="{52A54B7E-5954-8D48-86E9-CA4C32F96CF8}" destId="{46D43331-906D-C242-9128-92BA57A80067}" srcOrd="0" destOrd="0" presId="urn:microsoft.com/office/officeart/2008/layout/BendingPictureCaption"/>
    <dgm:cxn modelId="{837200F3-605D-8648-8D9B-3162D3C601B5}" type="presOf" srcId="{E164C423-3FBF-5A4C-AF6A-8B59D0DDCBE8}" destId="{86D51A24-A4BB-494C-B982-19B8B711908E}" srcOrd="0" destOrd="0" presId="urn:microsoft.com/office/officeart/2008/layout/BendingPictureCaption"/>
    <dgm:cxn modelId="{268B01F7-0E77-4248-A458-3BC3F75C24F1}" srcId="{9AA17980-8B2C-9749-929A-C47CAF505000}" destId="{E164C423-3FBF-5A4C-AF6A-8B59D0DDCBE8}" srcOrd="1" destOrd="0" parTransId="{129FCCF6-69D3-2242-BCD6-9938C48E7426}" sibTransId="{F1F49BC2-FAA2-2748-AA1C-836AEF25FD64}"/>
    <dgm:cxn modelId="{3A95EE06-D1BD-7144-A047-E6555890C061}" type="presParOf" srcId="{F7F6AAC2-8694-B74C-B76F-FF0CF172BB1E}" destId="{55039550-E051-734F-B414-E514A1168F20}" srcOrd="0" destOrd="0" presId="urn:microsoft.com/office/officeart/2008/layout/BendingPictureCaption"/>
    <dgm:cxn modelId="{845011C0-AC2D-5D46-8E65-D83E5E54C0EC}" type="presParOf" srcId="{55039550-E051-734F-B414-E514A1168F20}" destId="{2BBB27B8-66A2-C44B-A076-E17CB2AE7777}" srcOrd="0" destOrd="0" presId="urn:microsoft.com/office/officeart/2008/layout/BendingPictureCaption"/>
    <dgm:cxn modelId="{A984BC4D-CEB4-E441-B9F2-52C4B0EB01B4}" type="presParOf" srcId="{55039550-E051-734F-B414-E514A1168F20}" destId="{46D43331-906D-C242-9128-92BA57A80067}" srcOrd="1" destOrd="0" presId="urn:microsoft.com/office/officeart/2008/layout/BendingPictureCaption"/>
    <dgm:cxn modelId="{A004B889-8EEA-9247-95AB-3B2E22790984}" type="presParOf" srcId="{F7F6AAC2-8694-B74C-B76F-FF0CF172BB1E}" destId="{84F72F7E-5D73-C74F-B48A-666AA6809551}" srcOrd="1" destOrd="0" presId="urn:microsoft.com/office/officeart/2008/layout/BendingPictureCaption"/>
    <dgm:cxn modelId="{35E68FBB-71D9-9849-869E-02EC2D4BBDB6}" type="presParOf" srcId="{F7F6AAC2-8694-B74C-B76F-FF0CF172BB1E}" destId="{C5A952DD-2DED-7C4F-AA61-1B3D15875849}" srcOrd="2" destOrd="0" presId="urn:microsoft.com/office/officeart/2008/layout/BendingPictureCaption"/>
    <dgm:cxn modelId="{2ED76856-5002-264A-848B-2DA33B822FF0}" type="presParOf" srcId="{C5A952DD-2DED-7C4F-AA61-1B3D15875849}" destId="{16836F7D-76E4-724F-ACBF-B56DF57BD88B}" srcOrd="0" destOrd="0" presId="urn:microsoft.com/office/officeart/2008/layout/BendingPictureCaption"/>
    <dgm:cxn modelId="{84BCF7C6-AA36-E64C-903C-9912FAA1FC92}" type="presParOf" srcId="{C5A952DD-2DED-7C4F-AA61-1B3D15875849}" destId="{86D51A24-A4BB-494C-B982-19B8B711908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26606C-F389-6C46-88C8-9BAEF2DEE040}" type="doc">
      <dgm:prSet loTypeId="urn:microsoft.com/office/officeart/2005/8/layout/default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53EDC07-5791-2E48-B2C9-93C55040DB45}">
      <dgm:prSet phldrT="[Text]" custT="1"/>
      <dgm:spPr/>
      <dgm:t>
        <a:bodyPr/>
        <a:lstStyle/>
        <a:p>
          <a:r>
            <a:rPr lang="en-US" sz="1600" b="1" u="none" dirty="0">
              <a:solidFill>
                <a:srgbClr val="660066"/>
              </a:solidFill>
              <a:latin typeface="+mn-lt"/>
              <a:cs typeface="Times New Roman"/>
            </a:rPr>
            <a:t>Advantages of Long </a:t>
          </a:r>
          <a:r>
            <a:rPr lang="en-US" sz="1600" b="1" u="none" dirty="0" err="1">
              <a:solidFill>
                <a:srgbClr val="660066"/>
              </a:solidFill>
              <a:latin typeface="+mn-lt"/>
              <a:cs typeface="Times New Roman"/>
            </a:rPr>
            <a:t>GnRH</a:t>
          </a:r>
          <a:r>
            <a:rPr lang="en-US" sz="1600" b="1" u="none" dirty="0">
              <a:solidFill>
                <a:srgbClr val="660066"/>
              </a:solidFill>
              <a:latin typeface="+mn-lt"/>
              <a:cs typeface="Times New Roman"/>
            </a:rPr>
            <a:t> agonist Protocol :</a:t>
          </a:r>
        </a:p>
        <a:p>
          <a:endParaRPr lang="en-US" sz="1600" b="1" u="none" dirty="0">
            <a:solidFill>
              <a:srgbClr val="660066"/>
            </a:solidFill>
            <a:latin typeface="+mn-lt"/>
            <a:cs typeface="Times New Roman"/>
          </a:endParaRPr>
        </a:p>
        <a:p>
          <a:r>
            <a:rPr lang="en-US" sz="1600" b="1" u="none" dirty="0">
              <a:solidFill>
                <a:srgbClr val="000000"/>
              </a:solidFill>
              <a:latin typeface="+mn-lt"/>
              <a:cs typeface="Times New Roman"/>
            </a:rPr>
            <a:t>Uniform cohort</a:t>
          </a:r>
        </a:p>
        <a:p>
          <a:r>
            <a:rPr lang="en-US" sz="1600" b="1" u="none" dirty="0">
              <a:solidFill>
                <a:srgbClr val="000000"/>
              </a:solidFill>
              <a:latin typeface="+mn-lt"/>
              <a:cs typeface="Times New Roman"/>
            </a:rPr>
            <a:t>More oocytes</a:t>
          </a:r>
        </a:p>
        <a:p>
          <a:r>
            <a:rPr lang="en-US" sz="1600" b="1" u="none" dirty="0">
              <a:solidFill>
                <a:srgbClr val="000000"/>
              </a:solidFill>
              <a:latin typeface="+mn-lt"/>
              <a:cs typeface="Times New Roman"/>
            </a:rPr>
            <a:t>Increased pregnancy rate</a:t>
          </a:r>
        </a:p>
        <a:p>
          <a:r>
            <a:rPr lang="en-US" sz="1600" b="1" u="none" dirty="0">
              <a:solidFill>
                <a:srgbClr val="000000"/>
              </a:solidFill>
              <a:latin typeface="+mn-lt"/>
              <a:cs typeface="Times New Roman"/>
            </a:rPr>
            <a:t>Suitable for </a:t>
          </a:r>
          <a:r>
            <a:rPr lang="en-US" sz="1600" b="1" u="none" dirty="0" err="1">
              <a:solidFill>
                <a:srgbClr val="000000"/>
              </a:solidFill>
              <a:latin typeface="+mn-lt"/>
              <a:cs typeface="Times New Roman"/>
            </a:rPr>
            <a:t>normo</a:t>
          </a:r>
          <a:r>
            <a:rPr lang="en-US" sz="1600" b="1" u="none" dirty="0">
              <a:solidFill>
                <a:srgbClr val="000000"/>
              </a:solidFill>
              <a:latin typeface="+mn-lt"/>
              <a:cs typeface="Times New Roman"/>
            </a:rPr>
            <a:t> responders</a:t>
          </a:r>
          <a:endParaRPr lang="en-US" sz="1600" u="none" dirty="0">
            <a:solidFill>
              <a:srgbClr val="000000"/>
            </a:solidFill>
            <a:latin typeface="+mn-lt"/>
          </a:endParaRPr>
        </a:p>
      </dgm:t>
    </dgm:pt>
    <dgm:pt modelId="{BA4AE73D-A38E-5B42-90B8-B5273AE25DC7}" type="parTrans" cxnId="{B9DCCC2C-F7B7-CE48-851C-FCBDBD32A296}">
      <dgm:prSet/>
      <dgm:spPr/>
      <dgm:t>
        <a:bodyPr/>
        <a:lstStyle/>
        <a:p>
          <a:endParaRPr lang="en-US"/>
        </a:p>
      </dgm:t>
    </dgm:pt>
    <dgm:pt modelId="{B35244E8-600B-E34D-99FC-8A96CEBC6330}" type="sibTrans" cxnId="{B9DCCC2C-F7B7-CE48-851C-FCBDBD32A296}">
      <dgm:prSet/>
      <dgm:spPr/>
      <dgm:t>
        <a:bodyPr/>
        <a:lstStyle/>
        <a:p>
          <a:endParaRPr lang="en-US"/>
        </a:p>
      </dgm:t>
    </dgm:pt>
    <dgm:pt modelId="{8308DA43-A421-8F4A-AC6D-CEB5705CF082}">
      <dgm:prSet phldrT="[Text]" custT="1"/>
      <dgm:spPr/>
      <dgm:t>
        <a:bodyPr/>
        <a:lstStyle/>
        <a:p>
          <a:r>
            <a:rPr lang="en-US" sz="1600" b="1" u="none" dirty="0">
              <a:solidFill>
                <a:srgbClr val="660066"/>
              </a:solidFill>
              <a:latin typeface="+mn-lt"/>
              <a:cs typeface="Times New Roman"/>
            </a:rPr>
            <a:t>Disadvantages of Long </a:t>
          </a:r>
          <a:r>
            <a:rPr lang="en-US" sz="1600" b="1" u="none" dirty="0" err="1">
              <a:solidFill>
                <a:srgbClr val="660066"/>
              </a:solidFill>
              <a:latin typeface="+mn-lt"/>
              <a:cs typeface="Times New Roman"/>
            </a:rPr>
            <a:t>GnRH</a:t>
          </a:r>
          <a:r>
            <a:rPr lang="en-US" sz="1600" b="1" u="none" dirty="0">
              <a:solidFill>
                <a:srgbClr val="660066"/>
              </a:solidFill>
              <a:latin typeface="+mn-lt"/>
              <a:cs typeface="Times New Roman"/>
            </a:rPr>
            <a:t> agonist Protocol :</a:t>
          </a:r>
        </a:p>
        <a:p>
          <a:endParaRPr lang="en-US" sz="1600" b="1" u="none" dirty="0">
            <a:solidFill>
              <a:srgbClr val="660066"/>
            </a:solidFill>
            <a:latin typeface="+mn-lt"/>
            <a:cs typeface="Times New Roman"/>
          </a:endParaRPr>
        </a:p>
        <a:p>
          <a:r>
            <a:rPr lang="en-US" sz="1600" b="1" u="none" dirty="0">
              <a:solidFill>
                <a:srgbClr val="000000"/>
              </a:solidFill>
              <a:latin typeface="+mn-lt"/>
              <a:cs typeface="Times New Roman"/>
            </a:rPr>
            <a:t>Increased  duration of COS</a:t>
          </a:r>
        </a:p>
        <a:p>
          <a:r>
            <a:rPr lang="en-US" sz="1600" b="1" u="none" dirty="0">
              <a:solidFill>
                <a:srgbClr val="000000"/>
              </a:solidFill>
              <a:latin typeface="+mn-lt"/>
              <a:cs typeface="Times New Roman"/>
            </a:rPr>
            <a:t>Increased cost </a:t>
          </a:r>
        </a:p>
        <a:p>
          <a:r>
            <a:rPr lang="en-US" sz="1600" b="1" u="none" dirty="0">
              <a:solidFill>
                <a:srgbClr val="000000"/>
              </a:solidFill>
              <a:latin typeface="+mn-lt"/>
              <a:cs typeface="Times New Roman"/>
            </a:rPr>
            <a:t>Increased stress – financial / emotional </a:t>
          </a:r>
        </a:p>
        <a:p>
          <a:r>
            <a:rPr lang="en-US" sz="1600" b="1" u="none" dirty="0">
              <a:solidFill>
                <a:srgbClr val="000000"/>
              </a:solidFill>
              <a:latin typeface="+mn-lt"/>
              <a:cs typeface="Times New Roman"/>
            </a:rPr>
            <a:t>Increased complication – OHSS</a:t>
          </a:r>
          <a:endParaRPr lang="en-US" sz="1600" u="none" dirty="0">
            <a:solidFill>
              <a:srgbClr val="000000"/>
            </a:solidFill>
            <a:latin typeface="+mn-lt"/>
          </a:endParaRPr>
        </a:p>
      </dgm:t>
    </dgm:pt>
    <dgm:pt modelId="{EF3EE228-EFC0-124D-8DB9-16E17B1CB690}" type="parTrans" cxnId="{2D60CECC-00C1-6141-AA9A-A360255E6C04}">
      <dgm:prSet/>
      <dgm:spPr/>
      <dgm:t>
        <a:bodyPr/>
        <a:lstStyle/>
        <a:p>
          <a:endParaRPr lang="en-US"/>
        </a:p>
      </dgm:t>
    </dgm:pt>
    <dgm:pt modelId="{3E0843BE-FC90-E54B-8955-76B252F162FB}" type="sibTrans" cxnId="{2D60CECC-00C1-6141-AA9A-A360255E6C04}">
      <dgm:prSet/>
      <dgm:spPr/>
      <dgm:t>
        <a:bodyPr/>
        <a:lstStyle/>
        <a:p>
          <a:endParaRPr lang="en-US"/>
        </a:p>
      </dgm:t>
    </dgm:pt>
    <dgm:pt modelId="{6E746EA9-DD59-D84C-835F-4C4C942D8C6D}">
      <dgm:prSet phldrT="[Text]" custT="1"/>
      <dgm:spPr/>
      <dgm:t>
        <a:bodyPr/>
        <a:lstStyle/>
        <a:p>
          <a:r>
            <a:rPr lang="en-US" sz="1600" b="1" u="none" dirty="0">
              <a:solidFill>
                <a:srgbClr val="660066"/>
              </a:solidFill>
              <a:latin typeface="+mn-lt"/>
              <a:cs typeface="Times New Roman"/>
            </a:rPr>
            <a:t>Advantages of Short </a:t>
          </a:r>
          <a:r>
            <a:rPr lang="en-US" sz="1600" b="1" u="none" dirty="0" err="1">
              <a:solidFill>
                <a:srgbClr val="660066"/>
              </a:solidFill>
              <a:latin typeface="+mn-lt"/>
              <a:cs typeface="Times New Roman"/>
            </a:rPr>
            <a:t>GnRH</a:t>
          </a:r>
          <a:r>
            <a:rPr lang="en-US" sz="1600" b="1" u="none" dirty="0">
              <a:solidFill>
                <a:srgbClr val="660066"/>
              </a:solidFill>
              <a:latin typeface="+mn-lt"/>
              <a:cs typeface="Times New Roman"/>
            </a:rPr>
            <a:t> agonist Protocol :</a:t>
          </a:r>
        </a:p>
        <a:p>
          <a:r>
            <a:rPr lang="en-US" sz="1600" b="1" u="none" dirty="0">
              <a:solidFill>
                <a:srgbClr val="660066"/>
              </a:solidFill>
              <a:latin typeface="+mn-lt"/>
              <a:cs typeface="Times New Roman"/>
            </a:rPr>
            <a:t>Utilizes the initial temporary flare effect for follicular recruitment followed by </a:t>
          </a:r>
          <a:r>
            <a:rPr lang="en-US" sz="1600" b="1" u="none" dirty="0" err="1">
              <a:solidFill>
                <a:srgbClr val="660066"/>
              </a:solidFill>
              <a:latin typeface="+mn-lt"/>
              <a:cs typeface="Times New Roman"/>
            </a:rPr>
            <a:t>pitutory</a:t>
          </a:r>
          <a:r>
            <a:rPr lang="en-US" sz="1600" b="1" u="none" dirty="0">
              <a:solidFill>
                <a:srgbClr val="660066"/>
              </a:solidFill>
              <a:latin typeface="+mn-lt"/>
              <a:cs typeface="Times New Roman"/>
            </a:rPr>
            <a:t> desensitization </a:t>
          </a:r>
        </a:p>
        <a:p>
          <a:r>
            <a:rPr lang="en-US" sz="1600" b="1" u="none" dirty="0">
              <a:solidFill>
                <a:srgbClr val="660066"/>
              </a:solidFill>
              <a:latin typeface="+mn-lt"/>
              <a:cs typeface="Times New Roman"/>
            </a:rPr>
            <a:t>More suitable for older patients and poor responders</a:t>
          </a:r>
        </a:p>
        <a:p>
          <a:r>
            <a:rPr lang="en-US" sz="1600" b="1" u="none" dirty="0">
              <a:solidFill>
                <a:srgbClr val="660066"/>
              </a:solidFill>
              <a:latin typeface="+mn-lt"/>
              <a:cs typeface="Times New Roman"/>
            </a:rPr>
            <a:t>Reduces dose of injection and duration of COS</a:t>
          </a:r>
          <a:endParaRPr lang="en-US" sz="1600" u="none" dirty="0">
            <a:latin typeface="+mn-lt"/>
          </a:endParaRPr>
        </a:p>
      </dgm:t>
    </dgm:pt>
    <dgm:pt modelId="{0297700D-D4D0-7448-862C-BB6C29C9B9E6}" type="parTrans" cxnId="{323FD00B-5F24-724B-8A0F-600FFFD8D2D6}">
      <dgm:prSet/>
      <dgm:spPr/>
      <dgm:t>
        <a:bodyPr/>
        <a:lstStyle/>
        <a:p>
          <a:endParaRPr lang="en-US"/>
        </a:p>
      </dgm:t>
    </dgm:pt>
    <dgm:pt modelId="{ACC87E7D-4085-984C-976D-06F92C28A4F6}" type="sibTrans" cxnId="{323FD00B-5F24-724B-8A0F-600FFFD8D2D6}">
      <dgm:prSet/>
      <dgm:spPr/>
      <dgm:t>
        <a:bodyPr/>
        <a:lstStyle/>
        <a:p>
          <a:endParaRPr lang="en-US"/>
        </a:p>
      </dgm:t>
    </dgm:pt>
    <dgm:pt modelId="{A2C74621-23FB-A642-AEA0-10BC1859D612}">
      <dgm:prSet phldrT="[Text]" custT="1"/>
      <dgm:spPr/>
      <dgm:t>
        <a:bodyPr/>
        <a:lstStyle/>
        <a:p>
          <a:r>
            <a:rPr lang="en-US" sz="1600" b="1" u="none" dirty="0">
              <a:solidFill>
                <a:srgbClr val="660066"/>
              </a:solidFill>
              <a:latin typeface="+mn-lt"/>
              <a:cs typeface="Times New Roman"/>
            </a:rPr>
            <a:t>Disadvantages of Short </a:t>
          </a:r>
          <a:r>
            <a:rPr lang="en-US" sz="1600" b="1" u="none" dirty="0" err="1">
              <a:solidFill>
                <a:srgbClr val="660066"/>
              </a:solidFill>
              <a:latin typeface="+mn-lt"/>
              <a:cs typeface="Times New Roman"/>
            </a:rPr>
            <a:t>GnRH</a:t>
          </a:r>
          <a:r>
            <a:rPr lang="en-US" sz="1600" b="1" u="none" dirty="0">
              <a:solidFill>
                <a:srgbClr val="660066"/>
              </a:solidFill>
              <a:latin typeface="+mn-lt"/>
              <a:cs typeface="Times New Roman"/>
            </a:rPr>
            <a:t> agonist Protocol :</a:t>
          </a:r>
        </a:p>
        <a:p>
          <a:endParaRPr lang="en-US" sz="1600" b="1" u="none" dirty="0">
            <a:solidFill>
              <a:srgbClr val="660066"/>
            </a:solidFill>
            <a:latin typeface="+mn-lt"/>
            <a:cs typeface="Times New Roman"/>
          </a:endParaRPr>
        </a:p>
        <a:p>
          <a:r>
            <a:rPr lang="en-US" sz="1600" b="1" u="none" dirty="0" err="1">
              <a:solidFill>
                <a:srgbClr val="000000"/>
              </a:solidFill>
              <a:latin typeface="+mn-lt"/>
              <a:cs typeface="Times New Roman"/>
            </a:rPr>
            <a:t>Unphysiological</a:t>
          </a:r>
          <a:r>
            <a:rPr lang="en-US" sz="1600" b="1" u="none" dirty="0">
              <a:solidFill>
                <a:srgbClr val="000000"/>
              </a:solidFill>
              <a:latin typeface="+mn-lt"/>
              <a:cs typeface="Times New Roman"/>
            </a:rPr>
            <a:t> LH  increased in early phase </a:t>
          </a:r>
        </a:p>
        <a:p>
          <a:r>
            <a:rPr lang="en-US" sz="1600" b="1" u="none" dirty="0">
              <a:solidFill>
                <a:srgbClr val="000000"/>
              </a:solidFill>
              <a:latin typeface="+mn-lt"/>
              <a:cs typeface="Times New Roman"/>
            </a:rPr>
            <a:t>Reduced pregnancy rates as compared to long protocol</a:t>
          </a:r>
          <a:endParaRPr lang="en-US" sz="1600" u="none" dirty="0">
            <a:solidFill>
              <a:srgbClr val="000000"/>
            </a:solidFill>
            <a:latin typeface="+mn-lt"/>
          </a:endParaRPr>
        </a:p>
      </dgm:t>
    </dgm:pt>
    <dgm:pt modelId="{B167E826-4D6C-3D4A-AB4B-A7319FAC514D}" type="parTrans" cxnId="{B2F457D2-D174-2A45-B9AB-366C69684088}">
      <dgm:prSet/>
      <dgm:spPr/>
      <dgm:t>
        <a:bodyPr/>
        <a:lstStyle/>
        <a:p>
          <a:endParaRPr lang="en-US"/>
        </a:p>
      </dgm:t>
    </dgm:pt>
    <dgm:pt modelId="{6282D200-A752-5742-B6A8-931A6525C299}" type="sibTrans" cxnId="{B2F457D2-D174-2A45-B9AB-366C69684088}">
      <dgm:prSet/>
      <dgm:spPr/>
      <dgm:t>
        <a:bodyPr/>
        <a:lstStyle/>
        <a:p>
          <a:endParaRPr lang="en-US"/>
        </a:p>
      </dgm:t>
    </dgm:pt>
    <dgm:pt modelId="{02259B7F-54D5-5742-B60B-2E94EDB3F9E5}">
      <dgm:prSet phldrT="[Text]" custT="1"/>
      <dgm:spPr/>
      <dgm:t>
        <a:bodyPr/>
        <a:lstStyle/>
        <a:p>
          <a:r>
            <a:rPr lang="en-US" sz="1600" b="1" u="none" dirty="0">
              <a:solidFill>
                <a:srgbClr val="660066"/>
              </a:solidFill>
              <a:latin typeface="+mn-lt"/>
              <a:cs typeface="Times New Roman"/>
            </a:rPr>
            <a:t>Advantages of </a:t>
          </a:r>
          <a:r>
            <a:rPr lang="en-US" sz="1600" b="1" u="none" dirty="0" err="1">
              <a:solidFill>
                <a:srgbClr val="660066"/>
              </a:solidFill>
              <a:latin typeface="+mn-lt"/>
              <a:cs typeface="Times New Roman"/>
            </a:rPr>
            <a:t>GnRH</a:t>
          </a:r>
          <a:r>
            <a:rPr lang="en-US" sz="1600" b="1" u="none" dirty="0">
              <a:solidFill>
                <a:srgbClr val="660066"/>
              </a:solidFill>
              <a:latin typeface="+mn-lt"/>
              <a:cs typeface="Times New Roman"/>
            </a:rPr>
            <a:t> antagonist Protocol:</a:t>
          </a:r>
        </a:p>
        <a:p>
          <a:endParaRPr lang="en-US" sz="1600" b="1" u="none" dirty="0">
            <a:solidFill>
              <a:srgbClr val="660066"/>
            </a:solidFill>
            <a:latin typeface="+mn-lt"/>
            <a:cs typeface="Times New Roman"/>
          </a:endParaRPr>
        </a:p>
        <a:p>
          <a:r>
            <a:rPr lang="en-US" sz="1600" b="1" u="none" dirty="0">
              <a:solidFill>
                <a:srgbClr val="000000"/>
              </a:solidFill>
              <a:latin typeface="+mn-lt"/>
              <a:cs typeface="Times New Roman"/>
            </a:rPr>
            <a:t>Patient friendly – reduced injection and shorter duration of stimulation</a:t>
          </a:r>
        </a:p>
        <a:p>
          <a:r>
            <a:rPr lang="en-US" sz="1600" b="1" u="none" dirty="0">
              <a:solidFill>
                <a:srgbClr val="000000"/>
              </a:solidFill>
              <a:latin typeface="+mn-lt"/>
              <a:cs typeface="Times New Roman"/>
            </a:rPr>
            <a:t>Minimal side effects </a:t>
          </a:r>
        </a:p>
        <a:p>
          <a:r>
            <a:rPr lang="en-US" sz="1600" b="1" u="none" dirty="0">
              <a:solidFill>
                <a:srgbClr val="000000"/>
              </a:solidFill>
              <a:latin typeface="+mn-lt"/>
              <a:cs typeface="Times New Roman"/>
            </a:rPr>
            <a:t>Reduce risk of complications – OHSS </a:t>
          </a:r>
          <a:endParaRPr lang="en-US" sz="1600" u="none" dirty="0">
            <a:solidFill>
              <a:srgbClr val="000000"/>
            </a:solidFill>
            <a:latin typeface="+mn-lt"/>
          </a:endParaRPr>
        </a:p>
      </dgm:t>
    </dgm:pt>
    <dgm:pt modelId="{B31A5554-C84E-2E42-A975-11C34D5BD3A6}" type="parTrans" cxnId="{048E9B33-3B52-5F4B-933E-A30DE4343161}">
      <dgm:prSet/>
      <dgm:spPr/>
      <dgm:t>
        <a:bodyPr/>
        <a:lstStyle/>
        <a:p>
          <a:endParaRPr lang="en-US"/>
        </a:p>
      </dgm:t>
    </dgm:pt>
    <dgm:pt modelId="{82E3A02A-AB25-8244-9E63-D3CE864F2D2C}" type="sibTrans" cxnId="{048E9B33-3B52-5F4B-933E-A30DE4343161}">
      <dgm:prSet/>
      <dgm:spPr/>
      <dgm:t>
        <a:bodyPr/>
        <a:lstStyle/>
        <a:p>
          <a:endParaRPr lang="en-US"/>
        </a:p>
      </dgm:t>
    </dgm:pt>
    <dgm:pt modelId="{C7C1AB4F-C06B-9944-A506-47A46FA8976F}">
      <dgm:prSet phldrT="[Text]" custT="1"/>
      <dgm:spPr/>
      <dgm:t>
        <a:bodyPr/>
        <a:lstStyle/>
        <a:p>
          <a:r>
            <a:rPr lang="en-US" sz="1600" b="1" u="none" dirty="0">
              <a:solidFill>
                <a:srgbClr val="660066"/>
              </a:solidFill>
              <a:latin typeface="+mn-lt"/>
              <a:cs typeface="Times New Roman"/>
            </a:rPr>
            <a:t>Disadvantages of </a:t>
          </a:r>
          <a:r>
            <a:rPr lang="en-US" sz="1600" b="1" u="none" dirty="0" err="1">
              <a:solidFill>
                <a:srgbClr val="660066"/>
              </a:solidFill>
              <a:latin typeface="+mn-lt"/>
              <a:cs typeface="Times New Roman"/>
            </a:rPr>
            <a:t>GnRH</a:t>
          </a:r>
          <a:r>
            <a:rPr lang="en-US" sz="1600" b="1" u="none" dirty="0">
              <a:solidFill>
                <a:srgbClr val="660066"/>
              </a:solidFill>
              <a:latin typeface="+mn-lt"/>
              <a:cs typeface="Times New Roman"/>
            </a:rPr>
            <a:t> antagonist Protocol</a:t>
          </a:r>
        </a:p>
        <a:p>
          <a:endParaRPr lang="en-US" sz="1600" b="1" u="none" dirty="0">
            <a:solidFill>
              <a:srgbClr val="660066"/>
            </a:solidFill>
            <a:latin typeface="+mn-lt"/>
            <a:cs typeface="Times New Roman"/>
          </a:endParaRPr>
        </a:p>
        <a:p>
          <a:r>
            <a:rPr lang="en-US" sz="1600" b="1" u="none" dirty="0">
              <a:solidFill>
                <a:schemeClr val="tx1"/>
              </a:solidFill>
              <a:latin typeface="+mn-lt"/>
              <a:cs typeface="Times New Roman"/>
            </a:rPr>
            <a:t>Uniform cohort of follicles may not develop</a:t>
          </a:r>
        </a:p>
        <a:p>
          <a:r>
            <a:rPr lang="en-US" sz="1600" b="1" u="none" dirty="0">
              <a:solidFill>
                <a:schemeClr val="tx1"/>
              </a:solidFill>
              <a:latin typeface="+mn-lt"/>
              <a:cs typeface="Times New Roman"/>
            </a:rPr>
            <a:t>Increase in dose of GT may be  required one antagonist initiated:</a:t>
          </a:r>
          <a:endParaRPr lang="en-US" sz="1600" u="none" dirty="0">
            <a:solidFill>
              <a:schemeClr val="tx1"/>
            </a:solidFill>
            <a:latin typeface="+mn-lt"/>
          </a:endParaRPr>
        </a:p>
      </dgm:t>
    </dgm:pt>
    <dgm:pt modelId="{3A803F9D-88AB-DA4B-A957-012B9777F857}" type="parTrans" cxnId="{E2ABF4E2-4A32-584E-AEDC-9210C6F508F7}">
      <dgm:prSet/>
      <dgm:spPr/>
      <dgm:t>
        <a:bodyPr/>
        <a:lstStyle/>
        <a:p>
          <a:endParaRPr lang="en-US"/>
        </a:p>
      </dgm:t>
    </dgm:pt>
    <dgm:pt modelId="{09AB4EC1-CD89-314D-A02D-6F0FBFB0554F}" type="sibTrans" cxnId="{E2ABF4E2-4A32-584E-AEDC-9210C6F508F7}">
      <dgm:prSet/>
      <dgm:spPr/>
      <dgm:t>
        <a:bodyPr/>
        <a:lstStyle/>
        <a:p>
          <a:endParaRPr lang="en-US"/>
        </a:p>
      </dgm:t>
    </dgm:pt>
    <dgm:pt modelId="{32A45255-14B5-EE45-B779-848322AC2E4B}" type="pres">
      <dgm:prSet presAssocID="{0326606C-F389-6C46-88C8-9BAEF2DEE040}" presName="diagram" presStyleCnt="0">
        <dgm:presLayoutVars>
          <dgm:dir/>
          <dgm:resizeHandles val="exact"/>
        </dgm:presLayoutVars>
      </dgm:prSet>
      <dgm:spPr/>
    </dgm:pt>
    <dgm:pt modelId="{8B8BDCE6-8DA6-2640-8C0B-2CE5C223F21D}" type="pres">
      <dgm:prSet presAssocID="{553EDC07-5791-2E48-B2C9-93C55040DB45}" presName="node" presStyleLbl="node1" presStyleIdx="0" presStyleCnt="6" custScaleX="117108">
        <dgm:presLayoutVars>
          <dgm:bulletEnabled val="1"/>
        </dgm:presLayoutVars>
      </dgm:prSet>
      <dgm:spPr/>
    </dgm:pt>
    <dgm:pt modelId="{E5D7D236-D41E-BE43-BA57-78EA6A31705F}" type="pres">
      <dgm:prSet presAssocID="{B35244E8-600B-E34D-99FC-8A96CEBC6330}" presName="sibTrans" presStyleCnt="0"/>
      <dgm:spPr/>
    </dgm:pt>
    <dgm:pt modelId="{A66A330E-99DE-714A-924E-98AA7B8CEE96}" type="pres">
      <dgm:prSet presAssocID="{8308DA43-A421-8F4A-AC6D-CEB5705CF082}" presName="node" presStyleLbl="node1" presStyleIdx="1" presStyleCnt="6" custScaleX="117108">
        <dgm:presLayoutVars>
          <dgm:bulletEnabled val="1"/>
        </dgm:presLayoutVars>
      </dgm:prSet>
      <dgm:spPr/>
    </dgm:pt>
    <dgm:pt modelId="{D9D57C9F-8351-6140-9370-DCFC672B4990}" type="pres">
      <dgm:prSet presAssocID="{3E0843BE-FC90-E54B-8955-76B252F162FB}" presName="sibTrans" presStyleCnt="0"/>
      <dgm:spPr/>
    </dgm:pt>
    <dgm:pt modelId="{5376409C-C8AB-5A47-8874-31CB87DD11F2}" type="pres">
      <dgm:prSet presAssocID="{6E746EA9-DD59-D84C-835F-4C4C942D8C6D}" presName="node" presStyleLbl="node1" presStyleIdx="2" presStyleCnt="6" custScaleX="117108">
        <dgm:presLayoutVars>
          <dgm:bulletEnabled val="1"/>
        </dgm:presLayoutVars>
      </dgm:prSet>
      <dgm:spPr/>
    </dgm:pt>
    <dgm:pt modelId="{01FB567E-81D0-9846-BA8C-6C0364AC9071}" type="pres">
      <dgm:prSet presAssocID="{ACC87E7D-4085-984C-976D-06F92C28A4F6}" presName="sibTrans" presStyleCnt="0"/>
      <dgm:spPr/>
    </dgm:pt>
    <dgm:pt modelId="{C8ACD185-0510-6243-A34B-73BF3C6F0592}" type="pres">
      <dgm:prSet presAssocID="{A2C74621-23FB-A642-AEA0-10BC1859D612}" presName="node" presStyleLbl="node1" presStyleIdx="3" presStyleCnt="6" custScaleX="117108">
        <dgm:presLayoutVars>
          <dgm:bulletEnabled val="1"/>
        </dgm:presLayoutVars>
      </dgm:prSet>
      <dgm:spPr/>
    </dgm:pt>
    <dgm:pt modelId="{91121722-F58A-BC40-9D21-8E55440BF75F}" type="pres">
      <dgm:prSet presAssocID="{6282D200-A752-5742-B6A8-931A6525C299}" presName="sibTrans" presStyleCnt="0"/>
      <dgm:spPr/>
    </dgm:pt>
    <dgm:pt modelId="{BD3B21D1-F22E-3448-92FB-197057EF79CF}" type="pres">
      <dgm:prSet presAssocID="{02259B7F-54D5-5742-B60B-2E94EDB3F9E5}" presName="node" presStyleLbl="node1" presStyleIdx="4" presStyleCnt="6" custScaleX="117108">
        <dgm:presLayoutVars>
          <dgm:bulletEnabled val="1"/>
        </dgm:presLayoutVars>
      </dgm:prSet>
      <dgm:spPr/>
    </dgm:pt>
    <dgm:pt modelId="{81999C0E-F480-A842-B62B-CACCC893D55E}" type="pres">
      <dgm:prSet presAssocID="{82E3A02A-AB25-8244-9E63-D3CE864F2D2C}" presName="sibTrans" presStyleCnt="0"/>
      <dgm:spPr/>
    </dgm:pt>
    <dgm:pt modelId="{49554498-80A0-0A44-9C7F-5DD6F2EECB93}" type="pres">
      <dgm:prSet presAssocID="{C7C1AB4F-C06B-9944-A506-47A46FA8976F}" presName="node" presStyleLbl="node1" presStyleIdx="5" presStyleCnt="6" custScaleX="117108">
        <dgm:presLayoutVars>
          <dgm:bulletEnabled val="1"/>
        </dgm:presLayoutVars>
      </dgm:prSet>
      <dgm:spPr/>
    </dgm:pt>
  </dgm:ptLst>
  <dgm:cxnLst>
    <dgm:cxn modelId="{B40F8507-97F0-3A4D-A828-FAE834B5EC49}" type="presOf" srcId="{0326606C-F389-6C46-88C8-9BAEF2DEE040}" destId="{32A45255-14B5-EE45-B779-848322AC2E4B}" srcOrd="0" destOrd="0" presId="urn:microsoft.com/office/officeart/2005/8/layout/default"/>
    <dgm:cxn modelId="{323FD00B-5F24-724B-8A0F-600FFFD8D2D6}" srcId="{0326606C-F389-6C46-88C8-9BAEF2DEE040}" destId="{6E746EA9-DD59-D84C-835F-4C4C942D8C6D}" srcOrd="2" destOrd="0" parTransId="{0297700D-D4D0-7448-862C-BB6C29C9B9E6}" sibTransId="{ACC87E7D-4085-984C-976D-06F92C28A4F6}"/>
    <dgm:cxn modelId="{81FC8016-676E-9A48-9B9E-457571A0123B}" type="presOf" srcId="{553EDC07-5791-2E48-B2C9-93C55040DB45}" destId="{8B8BDCE6-8DA6-2640-8C0B-2CE5C223F21D}" srcOrd="0" destOrd="0" presId="urn:microsoft.com/office/officeart/2005/8/layout/default"/>
    <dgm:cxn modelId="{40CB8C1E-EC1B-0949-9DCF-9A88CCD9B08C}" type="presOf" srcId="{02259B7F-54D5-5742-B60B-2E94EDB3F9E5}" destId="{BD3B21D1-F22E-3448-92FB-197057EF79CF}" srcOrd="0" destOrd="0" presId="urn:microsoft.com/office/officeart/2005/8/layout/default"/>
    <dgm:cxn modelId="{72A27224-E314-884E-BFB7-46F317FF06BC}" type="presOf" srcId="{C7C1AB4F-C06B-9944-A506-47A46FA8976F}" destId="{49554498-80A0-0A44-9C7F-5DD6F2EECB93}" srcOrd="0" destOrd="0" presId="urn:microsoft.com/office/officeart/2005/8/layout/default"/>
    <dgm:cxn modelId="{B9DCCC2C-F7B7-CE48-851C-FCBDBD32A296}" srcId="{0326606C-F389-6C46-88C8-9BAEF2DEE040}" destId="{553EDC07-5791-2E48-B2C9-93C55040DB45}" srcOrd="0" destOrd="0" parTransId="{BA4AE73D-A38E-5B42-90B8-B5273AE25DC7}" sibTransId="{B35244E8-600B-E34D-99FC-8A96CEBC6330}"/>
    <dgm:cxn modelId="{048E9B33-3B52-5F4B-933E-A30DE4343161}" srcId="{0326606C-F389-6C46-88C8-9BAEF2DEE040}" destId="{02259B7F-54D5-5742-B60B-2E94EDB3F9E5}" srcOrd="4" destOrd="0" parTransId="{B31A5554-C84E-2E42-A975-11C34D5BD3A6}" sibTransId="{82E3A02A-AB25-8244-9E63-D3CE864F2D2C}"/>
    <dgm:cxn modelId="{FBAC5B44-D308-A54A-BB0C-EE01BA2F8634}" type="presOf" srcId="{6E746EA9-DD59-D84C-835F-4C4C942D8C6D}" destId="{5376409C-C8AB-5A47-8874-31CB87DD11F2}" srcOrd="0" destOrd="0" presId="urn:microsoft.com/office/officeart/2005/8/layout/default"/>
    <dgm:cxn modelId="{FB974A70-73AF-DF4E-AEB5-82D9DF2534EA}" type="presOf" srcId="{A2C74621-23FB-A642-AEA0-10BC1859D612}" destId="{C8ACD185-0510-6243-A34B-73BF3C6F0592}" srcOrd="0" destOrd="0" presId="urn:microsoft.com/office/officeart/2005/8/layout/default"/>
    <dgm:cxn modelId="{E0D26CBD-DB2A-C248-A854-198191F9C1B5}" type="presOf" srcId="{8308DA43-A421-8F4A-AC6D-CEB5705CF082}" destId="{A66A330E-99DE-714A-924E-98AA7B8CEE96}" srcOrd="0" destOrd="0" presId="urn:microsoft.com/office/officeart/2005/8/layout/default"/>
    <dgm:cxn modelId="{2D60CECC-00C1-6141-AA9A-A360255E6C04}" srcId="{0326606C-F389-6C46-88C8-9BAEF2DEE040}" destId="{8308DA43-A421-8F4A-AC6D-CEB5705CF082}" srcOrd="1" destOrd="0" parTransId="{EF3EE228-EFC0-124D-8DB9-16E17B1CB690}" sibTransId="{3E0843BE-FC90-E54B-8955-76B252F162FB}"/>
    <dgm:cxn modelId="{B2F457D2-D174-2A45-B9AB-366C69684088}" srcId="{0326606C-F389-6C46-88C8-9BAEF2DEE040}" destId="{A2C74621-23FB-A642-AEA0-10BC1859D612}" srcOrd="3" destOrd="0" parTransId="{B167E826-4D6C-3D4A-AB4B-A7319FAC514D}" sibTransId="{6282D200-A752-5742-B6A8-931A6525C299}"/>
    <dgm:cxn modelId="{E2ABF4E2-4A32-584E-AEDC-9210C6F508F7}" srcId="{0326606C-F389-6C46-88C8-9BAEF2DEE040}" destId="{C7C1AB4F-C06B-9944-A506-47A46FA8976F}" srcOrd="5" destOrd="0" parTransId="{3A803F9D-88AB-DA4B-A957-012B9777F857}" sibTransId="{09AB4EC1-CD89-314D-A02D-6F0FBFB0554F}"/>
    <dgm:cxn modelId="{3D1FA975-E026-0441-B802-D1F476D39DC5}" type="presParOf" srcId="{32A45255-14B5-EE45-B779-848322AC2E4B}" destId="{8B8BDCE6-8DA6-2640-8C0B-2CE5C223F21D}" srcOrd="0" destOrd="0" presId="urn:microsoft.com/office/officeart/2005/8/layout/default"/>
    <dgm:cxn modelId="{FB0AB658-63AE-EC4C-87E5-D3631BF40E6D}" type="presParOf" srcId="{32A45255-14B5-EE45-B779-848322AC2E4B}" destId="{E5D7D236-D41E-BE43-BA57-78EA6A31705F}" srcOrd="1" destOrd="0" presId="urn:microsoft.com/office/officeart/2005/8/layout/default"/>
    <dgm:cxn modelId="{EA947888-EF73-3547-9364-BEBC9EC4FAA4}" type="presParOf" srcId="{32A45255-14B5-EE45-B779-848322AC2E4B}" destId="{A66A330E-99DE-714A-924E-98AA7B8CEE96}" srcOrd="2" destOrd="0" presId="urn:microsoft.com/office/officeart/2005/8/layout/default"/>
    <dgm:cxn modelId="{80479859-700F-5946-87B4-B46EA8A4EBA6}" type="presParOf" srcId="{32A45255-14B5-EE45-B779-848322AC2E4B}" destId="{D9D57C9F-8351-6140-9370-DCFC672B4990}" srcOrd="3" destOrd="0" presId="urn:microsoft.com/office/officeart/2005/8/layout/default"/>
    <dgm:cxn modelId="{8182AF8B-96C0-2C42-850B-5E9BDD200905}" type="presParOf" srcId="{32A45255-14B5-EE45-B779-848322AC2E4B}" destId="{5376409C-C8AB-5A47-8874-31CB87DD11F2}" srcOrd="4" destOrd="0" presId="urn:microsoft.com/office/officeart/2005/8/layout/default"/>
    <dgm:cxn modelId="{4379F523-E0D9-BB4B-A817-5F2711B5B8BD}" type="presParOf" srcId="{32A45255-14B5-EE45-B779-848322AC2E4B}" destId="{01FB567E-81D0-9846-BA8C-6C0364AC9071}" srcOrd="5" destOrd="0" presId="urn:microsoft.com/office/officeart/2005/8/layout/default"/>
    <dgm:cxn modelId="{53E00F52-E24A-564F-BCD7-D6B2D013A3E5}" type="presParOf" srcId="{32A45255-14B5-EE45-B779-848322AC2E4B}" destId="{C8ACD185-0510-6243-A34B-73BF3C6F0592}" srcOrd="6" destOrd="0" presId="urn:microsoft.com/office/officeart/2005/8/layout/default"/>
    <dgm:cxn modelId="{199DF1B0-9714-3940-AB44-4BCA0C667816}" type="presParOf" srcId="{32A45255-14B5-EE45-B779-848322AC2E4B}" destId="{91121722-F58A-BC40-9D21-8E55440BF75F}" srcOrd="7" destOrd="0" presId="urn:microsoft.com/office/officeart/2005/8/layout/default"/>
    <dgm:cxn modelId="{2BD12FA3-E9CC-9E45-A5CA-2787D22550DD}" type="presParOf" srcId="{32A45255-14B5-EE45-B779-848322AC2E4B}" destId="{BD3B21D1-F22E-3448-92FB-197057EF79CF}" srcOrd="8" destOrd="0" presId="urn:microsoft.com/office/officeart/2005/8/layout/default"/>
    <dgm:cxn modelId="{A5F63273-5575-674C-ADF9-6ECF1021D320}" type="presParOf" srcId="{32A45255-14B5-EE45-B779-848322AC2E4B}" destId="{81999C0E-F480-A842-B62B-CACCC893D55E}" srcOrd="9" destOrd="0" presId="urn:microsoft.com/office/officeart/2005/8/layout/default"/>
    <dgm:cxn modelId="{E0376245-1532-4048-94D5-5F21AB7058E5}" type="presParOf" srcId="{32A45255-14B5-EE45-B779-848322AC2E4B}" destId="{49554498-80A0-0A44-9C7F-5DD6F2EECB9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F4FA15-FF2D-442E-A6E9-88EEBB949C4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BA5B9FE-F932-4974-AEE0-0A053C2CCDA6}">
      <dgm:prSet phldrT="[Text]" custT="1"/>
      <dgm:spPr/>
      <dgm:t>
        <a:bodyPr/>
        <a:lstStyle/>
        <a:p>
          <a:r>
            <a:rPr lang="en-US" sz="2400" b="1" dirty="0">
              <a:solidFill>
                <a:srgbClr val="660066"/>
              </a:solidFill>
              <a:latin typeface="+mn-lt"/>
              <a:cs typeface="Comic Sans MS"/>
            </a:rPr>
            <a:t>Predict response </a:t>
          </a:r>
          <a:endParaRPr lang="en-IN" sz="2400" b="1" dirty="0">
            <a:solidFill>
              <a:srgbClr val="660066"/>
            </a:solidFill>
            <a:latin typeface="+mn-lt"/>
            <a:cs typeface="Comic Sans MS"/>
          </a:endParaRPr>
        </a:p>
      </dgm:t>
    </dgm:pt>
    <dgm:pt modelId="{9B65568E-AF81-4949-986A-D1562366C49C}" type="parTrans" cxnId="{6780426B-25AD-4B2D-89A8-FEA2CECF340F}">
      <dgm:prSet/>
      <dgm:spPr/>
      <dgm:t>
        <a:bodyPr/>
        <a:lstStyle/>
        <a:p>
          <a:endParaRPr lang="en-IN"/>
        </a:p>
      </dgm:t>
    </dgm:pt>
    <dgm:pt modelId="{BDE2F1FB-8148-48F2-B90E-DAEA571139D8}" type="sibTrans" cxnId="{6780426B-25AD-4B2D-89A8-FEA2CECF340F}">
      <dgm:prSet/>
      <dgm:spPr/>
      <dgm:t>
        <a:bodyPr/>
        <a:lstStyle/>
        <a:p>
          <a:endParaRPr lang="en-IN"/>
        </a:p>
      </dgm:t>
    </dgm:pt>
    <dgm:pt modelId="{4FCAC107-5FED-4D08-953D-88C2EE3C57D3}">
      <dgm:prSet phldrT="[Text]" custT="1"/>
      <dgm:spPr/>
      <dgm:t>
        <a:bodyPr/>
        <a:lstStyle/>
        <a:p>
          <a:r>
            <a:rPr lang="en-US" sz="2400" b="1" dirty="0">
              <a:solidFill>
                <a:srgbClr val="000099"/>
              </a:solidFill>
              <a:latin typeface="+mn-lt"/>
              <a:cs typeface="Comic Sans MS"/>
            </a:rPr>
            <a:t>To tailor correct stimulation regimen </a:t>
          </a:r>
          <a:endParaRPr lang="en-IN" sz="2400" b="1" dirty="0">
            <a:solidFill>
              <a:srgbClr val="000099"/>
            </a:solidFill>
            <a:latin typeface="+mn-lt"/>
            <a:cs typeface="Comic Sans MS"/>
          </a:endParaRPr>
        </a:p>
      </dgm:t>
    </dgm:pt>
    <dgm:pt modelId="{537F34D1-9FD4-499D-B357-8027CD6888D5}" type="parTrans" cxnId="{4681C435-FB7C-4E7D-8FDA-CB0954AEF84B}">
      <dgm:prSet/>
      <dgm:spPr/>
      <dgm:t>
        <a:bodyPr/>
        <a:lstStyle/>
        <a:p>
          <a:endParaRPr lang="en-IN"/>
        </a:p>
      </dgm:t>
    </dgm:pt>
    <dgm:pt modelId="{FA511683-E08B-4A43-AB4E-411CBCBF39CA}" type="sibTrans" cxnId="{4681C435-FB7C-4E7D-8FDA-CB0954AEF84B}">
      <dgm:prSet/>
      <dgm:spPr/>
      <dgm:t>
        <a:bodyPr/>
        <a:lstStyle/>
        <a:p>
          <a:endParaRPr lang="en-IN"/>
        </a:p>
      </dgm:t>
    </dgm:pt>
    <dgm:pt modelId="{C18F9C08-5B83-4B51-8DF6-3C9F7F817C8F}">
      <dgm:prSet phldrT="[Text]" custT="1"/>
      <dgm:spPr/>
      <dgm:t>
        <a:bodyPr/>
        <a:lstStyle/>
        <a:p>
          <a:r>
            <a:rPr lang="en-US" sz="2400" b="1" dirty="0">
              <a:solidFill>
                <a:srgbClr val="660066"/>
              </a:solidFill>
              <a:latin typeface="+mn-lt"/>
              <a:cs typeface="Comic Sans MS"/>
            </a:rPr>
            <a:t>For adequate response so   as to prevent complications </a:t>
          </a:r>
          <a:endParaRPr lang="en-IN" sz="2400" b="1" dirty="0">
            <a:solidFill>
              <a:srgbClr val="660066"/>
            </a:solidFill>
            <a:latin typeface="+mn-lt"/>
            <a:cs typeface="Comic Sans MS"/>
          </a:endParaRPr>
        </a:p>
      </dgm:t>
    </dgm:pt>
    <dgm:pt modelId="{477A2A5A-AB1A-487D-B31E-21A320625BD9}" type="parTrans" cxnId="{5A29F2EA-E21C-4EF8-9145-1E73DB58D403}">
      <dgm:prSet/>
      <dgm:spPr/>
      <dgm:t>
        <a:bodyPr/>
        <a:lstStyle/>
        <a:p>
          <a:endParaRPr lang="en-IN"/>
        </a:p>
      </dgm:t>
    </dgm:pt>
    <dgm:pt modelId="{E4C4F0B8-AE98-488A-A06E-1AFC34B4AF63}" type="sibTrans" cxnId="{5A29F2EA-E21C-4EF8-9145-1E73DB58D403}">
      <dgm:prSet/>
      <dgm:spPr/>
      <dgm:t>
        <a:bodyPr/>
        <a:lstStyle/>
        <a:p>
          <a:endParaRPr lang="en-IN"/>
        </a:p>
      </dgm:t>
    </dgm:pt>
    <dgm:pt modelId="{03824789-4949-8142-B2A3-BE1CDE2F2A3E}">
      <dgm:prSet phldrT="[Text]" custT="1"/>
      <dgm:spPr/>
      <dgm:t>
        <a:bodyPr/>
        <a:lstStyle/>
        <a:p>
          <a:r>
            <a:rPr lang="en-US" sz="2400" b="1" dirty="0">
              <a:solidFill>
                <a:srgbClr val="000090"/>
              </a:solidFill>
              <a:latin typeface="+mn-lt"/>
              <a:cs typeface="Comic Sans MS"/>
            </a:rPr>
            <a:t>To improve pregnancy outcomes</a:t>
          </a:r>
          <a:endParaRPr lang="en-IN" sz="2400" b="1" dirty="0">
            <a:solidFill>
              <a:srgbClr val="000090"/>
            </a:solidFill>
            <a:latin typeface="+mn-lt"/>
            <a:cs typeface="Comic Sans MS"/>
          </a:endParaRPr>
        </a:p>
      </dgm:t>
    </dgm:pt>
    <dgm:pt modelId="{71EE7F6A-671D-2644-BDEA-2DB296881C6A}" type="parTrans" cxnId="{B13A4EC2-6A4A-1040-9FD2-ADEE99B2109F}">
      <dgm:prSet/>
      <dgm:spPr/>
      <dgm:t>
        <a:bodyPr/>
        <a:lstStyle/>
        <a:p>
          <a:endParaRPr lang="en-US"/>
        </a:p>
      </dgm:t>
    </dgm:pt>
    <dgm:pt modelId="{6F499C69-9C90-8A46-838F-7C5E82CBC4F0}" type="sibTrans" cxnId="{B13A4EC2-6A4A-1040-9FD2-ADEE99B2109F}">
      <dgm:prSet/>
      <dgm:spPr/>
      <dgm:t>
        <a:bodyPr/>
        <a:lstStyle/>
        <a:p>
          <a:endParaRPr lang="en-US"/>
        </a:p>
      </dgm:t>
    </dgm:pt>
    <dgm:pt modelId="{BADE145D-4589-458D-A4E6-CF751C94CD48}" type="pres">
      <dgm:prSet presAssocID="{F3F4FA15-FF2D-442E-A6E9-88EEBB949C4C}" presName="arrowDiagram" presStyleCnt="0">
        <dgm:presLayoutVars>
          <dgm:chMax val="5"/>
          <dgm:dir/>
          <dgm:resizeHandles val="exact"/>
        </dgm:presLayoutVars>
      </dgm:prSet>
      <dgm:spPr/>
    </dgm:pt>
    <dgm:pt modelId="{4B0D80C9-BD20-45EF-836F-7E3621317398}" type="pres">
      <dgm:prSet presAssocID="{F3F4FA15-FF2D-442E-A6E9-88EEBB949C4C}" presName="arrow" presStyleLbl="bgShp" presStyleIdx="0" presStyleCnt="1"/>
      <dgm:spPr/>
    </dgm:pt>
    <dgm:pt modelId="{2993D536-CABC-8542-B233-451BA1BEDB58}" type="pres">
      <dgm:prSet presAssocID="{F3F4FA15-FF2D-442E-A6E9-88EEBB949C4C}" presName="arrowDiagram4" presStyleCnt="0"/>
      <dgm:spPr/>
    </dgm:pt>
    <dgm:pt modelId="{811430F6-31B6-0448-B5B8-D39AB534AE6B}" type="pres">
      <dgm:prSet presAssocID="{EBA5B9FE-F932-4974-AEE0-0A053C2CCDA6}" presName="bullet4a" presStyleLbl="node1" presStyleIdx="0" presStyleCnt="4"/>
      <dgm:spPr/>
    </dgm:pt>
    <dgm:pt modelId="{EFAE8EA0-A66C-7C40-87C7-24A10F616237}" type="pres">
      <dgm:prSet presAssocID="{EBA5B9FE-F932-4974-AEE0-0A053C2CCDA6}" presName="textBox4a" presStyleLbl="revTx" presStyleIdx="0" presStyleCnt="4" custScaleX="166927" custLinFactNeighborX="-44241" custLinFactNeighborY="11480">
        <dgm:presLayoutVars>
          <dgm:bulletEnabled val="1"/>
        </dgm:presLayoutVars>
      </dgm:prSet>
      <dgm:spPr/>
    </dgm:pt>
    <dgm:pt modelId="{CBC92E39-77C2-8E42-B9BC-4B58F7DF90E3}" type="pres">
      <dgm:prSet presAssocID="{4FCAC107-5FED-4D08-953D-88C2EE3C57D3}" presName="bullet4b" presStyleLbl="node1" presStyleIdx="1" presStyleCnt="4"/>
      <dgm:spPr/>
    </dgm:pt>
    <dgm:pt modelId="{DD1AF7B7-CFDE-EA4C-BBFB-556EB9D5481D}" type="pres">
      <dgm:prSet presAssocID="{4FCAC107-5FED-4D08-953D-88C2EE3C57D3}" presName="textBox4b" presStyleLbl="revTx" presStyleIdx="1" presStyleCnt="4" custScaleX="131516" custLinFactNeighborX="-21018" custLinFactNeighborY="16102">
        <dgm:presLayoutVars>
          <dgm:bulletEnabled val="1"/>
        </dgm:presLayoutVars>
      </dgm:prSet>
      <dgm:spPr/>
    </dgm:pt>
    <dgm:pt modelId="{D6448A38-4BB6-A54A-A108-7C408F7DE38C}" type="pres">
      <dgm:prSet presAssocID="{C18F9C08-5B83-4B51-8DF6-3C9F7F817C8F}" presName="bullet4c" presStyleLbl="node1" presStyleIdx="2" presStyleCnt="4"/>
      <dgm:spPr/>
    </dgm:pt>
    <dgm:pt modelId="{9C645108-1FE5-DE4A-8B07-3C3D97AF9285}" type="pres">
      <dgm:prSet presAssocID="{C18F9C08-5B83-4B51-8DF6-3C9F7F817C8F}" presName="textBox4c" presStyleLbl="revTx" presStyleIdx="2" presStyleCnt="4" custScaleX="149572" custLinFactNeighborX="-2696" custLinFactNeighborY="11907">
        <dgm:presLayoutVars>
          <dgm:bulletEnabled val="1"/>
        </dgm:presLayoutVars>
      </dgm:prSet>
      <dgm:spPr/>
    </dgm:pt>
    <dgm:pt modelId="{60B55456-39DB-6645-B604-B83621158932}" type="pres">
      <dgm:prSet presAssocID="{03824789-4949-8142-B2A3-BE1CDE2F2A3E}" presName="bullet4d" presStyleLbl="node1" presStyleIdx="3" presStyleCnt="4"/>
      <dgm:spPr/>
    </dgm:pt>
    <dgm:pt modelId="{DCEA639F-70B6-5E4B-BC8C-1E9833FC565A}" type="pres">
      <dgm:prSet presAssocID="{03824789-4949-8142-B2A3-BE1CDE2F2A3E}" presName="textBox4d" presStyleLbl="revTx" presStyleIdx="3" presStyleCnt="4" custScaleX="143117" custLinFactNeighborX="16327" custLinFactNeighborY="2713">
        <dgm:presLayoutVars>
          <dgm:bulletEnabled val="1"/>
        </dgm:presLayoutVars>
      </dgm:prSet>
      <dgm:spPr/>
    </dgm:pt>
  </dgm:ptLst>
  <dgm:cxnLst>
    <dgm:cxn modelId="{88B79C0D-A9F2-2D4A-A43D-72ED25603313}" type="presOf" srcId="{EBA5B9FE-F932-4974-AEE0-0A053C2CCDA6}" destId="{EFAE8EA0-A66C-7C40-87C7-24A10F616237}" srcOrd="0" destOrd="0" presId="urn:microsoft.com/office/officeart/2005/8/layout/arrow2"/>
    <dgm:cxn modelId="{4681C435-FB7C-4E7D-8FDA-CB0954AEF84B}" srcId="{F3F4FA15-FF2D-442E-A6E9-88EEBB949C4C}" destId="{4FCAC107-5FED-4D08-953D-88C2EE3C57D3}" srcOrd="1" destOrd="0" parTransId="{537F34D1-9FD4-499D-B357-8027CD6888D5}" sibTransId="{FA511683-E08B-4A43-AB4E-411CBCBF39CA}"/>
    <dgm:cxn modelId="{75523C43-5FD7-BF46-9A50-173D41B1E479}" type="presOf" srcId="{4FCAC107-5FED-4D08-953D-88C2EE3C57D3}" destId="{DD1AF7B7-CFDE-EA4C-BBFB-556EB9D5481D}" srcOrd="0" destOrd="0" presId="urn:microsoft.com/office/officeart/2005/8/layout/arrow2"/>
    <dgm:cxn modelId="{8640344A-547B-0D4D-8E3E-14935BD4A70D}" type="presOf" srcId="{C18F9C08-5B83-4B51-8DF6-3C9F7F817C8F}" destId="{9C645108-1FE5-DE4A-8B07-3C3D97AF9285}" srcOrd="0" destOrd="0" presId="urn:microsoft.com/office/officeart/2005/8/layout/arrow2"/>
    <dgm:cxn modelId="{9A35DD52-CE66-C14C-BFE7-3EF34CDA31E9}" type="presOf" srcId="{F3F4FA15-FF2D-442E-A6E9-88EEBB949C4C}" destId="{BADE145D-4589-458D-A4E6-CF751C94CD48}" srcOrd="0" destOrd="0" presId="urn:microsoft.com/office/officeart/2005/8/layout/arrow2"/>
    <dgm:cxn modelId="{6780426B-25AD-4B2D-89A8-FEA2CECF340F}" srcId="{F3F4FA15-FF2D-442E-A6E9-88EEBB949C4C}" destId="{EBA5B9FE-F932-4974-AEE0-0A053C2CCDA6}" srcOrd="0" destOrd="0" parTransId="{9B65568E-AF81-4949-986A-D1562366C49C}" sibTransId="{BDE2F1FB-8148-48F2-B90E-DAEA571139D8}"/>
    <dgm:cxn modelId="{94B449AD-907E-F440-97EC-CB2ED70A5DFD}" type="presOf" srcId="{03824789-4949-8142-B2A3-BE1CDE2F2A3E}" destId="{DCEA639F-70B6-5E4B-BC8C-1E9833FC565A}" srcOrd="0" destOrd="0" presId="urn:microsoft.com/office/officeart/2005/8/layout/arrow2"/>
    <dgm:cxn modelId="{B13A4EC2-6A4A-1040-9FD2-ADEE99B2109F}" srcId="{F3F4FA15-FF2D-442E-A6E9-88EEBB949C4C}" destId="{03824789-4949-8142-B2A3-BE1CDE2F2A3E}" srcOrd="3" destOrd="0" parTransId="{71EE7F6A-671D-2644-BDEA-2DB296881C6A}" sibTransId="{6F499C69-9C90-8A46-838F-7C5E82CBC4F0}"/>
    <dgm:cxn modelId="{5A29F2EA-E21C-4EF8-9145-1E73DB58D403}" srcId="{F3F4FA15-FF2D-442E-A6E9-88EEBB949C4C}" destId="{C18F9C08-5B83-4B51-8DF6-3C9F7F817C8F}" srcOrd="2" destOrd="0" parTransId="{477A2A5A-AB1A-487D-B31E-21A320625BD9}" sibTransId="{E4C4F0B8-AE98-488A-A06E-1AFC34B4AF63}"/>
    <dgm:cxn modelId="{6C9D8291-52B5-5D45-BA7F-C4CB5EFBC8A5}" type="presParOf" srcId="{BADE145D-4589-458D-A4E6-CF751C94CD48}" destId="{4B0D80C9-BD20-45EF-836F-7E3621317398}" srcOrd="0" destOrd="0" presId="urn:microsoft.com/office/officeart/2005/8/layout/arrow2"/>
    <dgm:cxn modelId="{9FAA2528-B7FC-4941-A790-9C41594C8B1C}" type="presParOf" srcId="{BADE145D-4589-458D-A4E6-CF751C94CD48}" destId="{2993D536-CABC-8542-B233-451BA1BEDB58}" srcOrd="1" destOrd="0" presId="urn:microsoft.com/office/officeart/2005/8/layout/arrow2"/>
    <dgm:cxn modelId="{B6090EC0-97D0-3142-A8B3-80DBC3497422}" type="presParOf" srcId="{2993D536-CABC-8542-B233-451BA1BEDB58}" destId="{811430F6-31B6-0448-B5B8-D39AB534AE6B}" srcOrd="0" destOrd="0" presId="urn:microsoft.com/office/officeart/2005/8/layout/arrow2"/>
    <dgm:cxn modelId="{B84F35F5-D584-A244-B316-A57F258C4E32}" type="presParOf" srcId="{2993D536-CABC-8542-B233-451BA1BEDB58}" destId="{EFAE8EA0-A66C-7C40-87C7-24A10F616237}" srcOrd="1" destOrd="0" presId="urn:microsoft.com/office/officeart/2005/8/layout/arrow2"/>
    <dgm:cxn modelId="{C4ED2411-11D9-FB46-9284-427D53647C71}" type="presParOf" srcId="{2993D536-CABC-8542-B233-451BA1BEDB58}" destId="{CBC92E39-77C2-8E42-B9BC-4B58F7DF90E3}" srcOrd="2" destOrd="0" presId="urn:microsoft.com/office/officeart/2005/8/layout/arrow2"/>
    <dgm:cxn modelId="{5D614D16-9461-CD4D-B66F-CDF8ACE63119}" type="presParOf" srcId="{2993D536-CABC-8542-B233-451BA1BEDB58}" destId="{DD1AF7B7-CFDE-EA4C-BBFB-556EB9D5481D}" srcOrd="3" destOrd="0" presId="urn:microsoft.com/office/officeart/2005/8/layout/arrow2"/>
    <dgm:cxn modelId="{996D5E55-BDD8-4144-ABA5-1049899F45F1}" type="presParOf" srcId="{2993D536-CABC-8542-B233-451BA1BEDB58}" destId="{D6448A38-4BB6-A54A-A108-7C408F7DE38C}" srcOrd="4" destOrd="0" presId="urn:microsoft.com/office/officeart/2005/8/layout/arrow2"/>
    <dgm:cxn modelId="{EEB0F818-20AA-A240-9ED6-CB49D273B0AB}" type="presParOf" srcId="{2993D536-CABC-8542-B233-451BA1BEDB58}" destId="{9C645108-1FE5-DE4A-8B07-3C3D97AF9285}" srcOrd="5" destOrd="0" presId="urn:microsoft.com/office/officeart/2005/8/layout/arrow2"/>
    <dgm:cxn modelId="{2475ACFB-2E61-ED40-8829-D11B4079A0DE}" type="presParOf" srcId="{2993D536-CABC-8542-B233-451BA1BEDB58}" destId="{60B55456-39DB-6645-B604-B83621158932}" srcOrd="6" destOrd="0" presId="urn:microsoft.com/office/officeart/2005/8/layout/arrow2"/>
    <dgm:cxn modelId="{48CF0231-E1A4-A24F-8E00-D94A7DD2F506}" type="presParOf" srcId="{2993D536-CABC-8542-B233-451BA1BEDB58}" destId="{DCEA639F-70B6-5E4B-BC8C-1E9833FC565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807A3-66B9-9A47-9DBE-BF65268A881A}">
      <dsp:nvSpPr>
        <dsp:cNvPr id="0" name=""/>
        <dsp:cNvSpPr/>
      </dsp:nvSpPr>
      <dsp:spPr>
        <a:xfrm>
          <a:off x="2018352" y="2629159"/>
          <a:ext cx="2758843" cy="2262856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i="0" kern="1200" dirty="0">
              <a:solidFill>
                <a:srgbClr val="C00000"/>
              </a:solidFill>
              <a:latin typeface="Calibri Bold"/>
              <a:cs typeface="Comic Sans MS"/>
            </a:rPr>
            <a:t>Before starting ovarian stimulation</a:t>
          </a:r>
          <a:endParaRPr lang="en-IN" sz="3200" b="1" i="0" kern="1200" dirty="0">
            <a:solidFill>
              <a:srgbClr val="C00000"/>
            </a:solidFill>
            <a:latin typeface="Calibri Bold"/>
            <a:cs typeface="Comic Sans MS"/>
          </a:endParaRPr>
        </a:p>
      </dsp:txBody>
      <dsp:txXfrm>
        <a:off x="2128816" y="2739623"/>
        <a:ext cx="2537915" cy="2041928"/>
      </dsp:txXfrm>
    </dsp:sp>
    <dsp:sp modelId="{CF1CC5B9-E98E-214E-9E9A-4D27213385D6}">
      <dsp:nvSpPr>
        <dsp:cNvPr id="0" name=""/>
        <dsp:cNvSpPr/>
      </dsp:nvSpPr>
      <dsp:spPr>
        <a:xfrm rot="16200000">
          <a:off x="2964549" y="2195934"/>
          <a:ext cx="8664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644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85DD6-7D98-CC4D-854B-107621557C08}">
      <dsp:nvSpPr>
        <dsp:cNvPr id="0" name=""/>
        <dsp:cNvSpPr/>
      </dsp:nvSpPr>
      <dsp:spPr>
        <a:xfrm>
          <a:off x="2417197" y="396804"/>
          <a:ext cx="1961153" cy="136590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 dirty="0">
              <a:solidFill>
                <a:schemeClr val="tx1"/>
              </a:solidFill>
              <a:latin typeface="Calibri Bold"/>
              <a:cs typeface="Comic Sans MS"/>
            </a:rPr>
            <a:t>Analysis of the ovarian reserve </a:t>
          </a:r>
          <a:endParaRPr lang="en-IN" sz="2000" b="1" i="0" kern="1200" dirty="0">
            <a:solidFill>
              <a:schemeClr val="tx1"/>
            </a:solidFill>
            <a:latin typeface="Calibri Bold"/>
            <a:cs typeface="Comic Sans MS"/>
          </a:endParaRPr>
        </a:p>
      </dsp:txBody>
      <dsp:txXfrm>
        <a:off x="2483875" y="463482"/>
        <a:ext cx="1827797" cy="1232549"/>
      </dsp:txXfrm>
    </dsp:sp>
    <dsp:sp modelId="{AB85700E-1CEE-9244-B4F3-7C579DEF3EC3}">
      <dsp:nvSpPr>
        <dsp:cNvPr id="0" name=""/>
        <dsp:cNvSpPr/>
      </dsp:nvSpPr>
      <dsp:spPr>
        <a:xfrm rot="2198487">
          <a:off x="4726087" y="4940938"/>
          <a:ext cx="5172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726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D7BE1-6D87-7B45-B4BC-EC5DE32F6D78}">
      <dsp:nvSpPr>
        <dsp:cNvPr id="0" name=""/>
        <dsp:cNvSpPr/>
      </dsp:nvSpPr>
      <dsp:spPr>
        <a:xfrm>
          <a:off x="5129869" y="5095289"/>
          <a:ext cx="1961153" cy="13659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 dirty="0">
              <a:solidFill>
                <a:schemeClr val="tx1"/>
              </a:solidFill>
              <a:latin typeface="Calibri Bold"/>
              <a:cs typeface="Comic Sans MS"/>
            </a:rPr>
            <a:t>Define goal of ovarian stimulation </a:t>
          </a:r>
          <a:endParaRPr lang="en-IN" sz="2000" b="1" i="0" kern="1200" dirty="0">
            <a:solidFill>
              <a:schemeClr val="tx1"/>
            </a:solidFill>
            <a:latin typeface="Calibri Bold"/>
            <a:cs typeface="Comic Sans MS"/>
          </a:endParaRPr>
        </a:p>
      </dsp:txBody>
      <dsp:txXfrm>
        <a:off x="5196547" y="5161967"/>
        <a:ext cx="1827797" cy="1232549"/>
      </dsp:txXfrm>
    </dsp:sp>
    <dsp:sp modelId="{4FA96225-DD7E-E044-BD7A-9A104F03B77F}">
      <dsp:nvSpPr>
        <dsp:cNvPr id="0" name=""/>
        <dsp:cNvSpPr/>
      </dsp:nvSpPr>
      <dsp:spPr>
        <a:xfrm rot="8601513">
          <a:off x="1552201" y="4940938"/>
          <a:ext cx="5172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726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CD398-141A-6047-92DC-E87CCA0FE85C}">
      <dsp:nvSpPr>
        <dsp:cNvPr id="0" name=""/>
        <dsp:cNvSpPr/>
      </dsp:nvSpPr>
      <dsp:spPr>
        <a:xfrm>
          <a:off x="-295473" y="5095289"/>
          <a:ext cx="1961153" cy="136590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 dirty="0">
              <a:solidFill>
                <a:schemeClr val="tx1"/>
              </a:solidFill>
              <a:latin typeface="Calibri Bold"/>
              <a:cs typeface="Comic Sans MS"/>
            </a:rPr>
            <a:t>Select the correct stimulation protocol </a:t>
          </a:r>
          <a:endParaRPr lang="en-IN" sz="2000" b="1" i="0" kern="1200" dirty="0">
            <a:solidFill>
              <a:schemeClr val="tx1"/>
            </a:solidFill>
            <a:latin typeface="Calibri Bold"/>
            <a:cs typeface="Comic Sans MS"/>
          </a:endParaRPr>
        </a:p>
      </dsp:txBody>
      <dsp:txXfrm>
        <a:off x="-228795" y="5161967"/>
        <a:ext cx="1827797" cy="1232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5509E-9E72-494F-BA0C-E28A91E8D5EC}">
      <dsp:nvSpPr>
        <dsp:cNvPr id="0" name=""/>
        <dsp:cNvSpPr/>
      </dsp:nvSpPr>
      <dsp:spPr>
        <a:xfrm>
          <a:off x="4336911" y="980138"/>
          <a:ext cx="205829" cy="1591495"/>
        </a:xfrm>
        <a:custGeom>
          <a:avLst/>
          <a:gdLst/>
          <a:ahLst/>
          <a:cxnLst/>
          <a:rect l="0" t="0" r="0" b="0"/>
          <a:pathLst>
            <a:path>
              <a:moveTo>
                <a:pt x="205829" y="0"/>
              </a:moveTo>
              <a:lnTo>
                <a:pt x="205829" y="1591495"/>
              </a:lnTo>
              <a:lnTo>
                <a:pt x="0" y="159149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9BDBF-EF0A-EE40-A349-4487FF33D892}">
      <dsp:nvSpPr>
        <dsp:cNvPr id="0" name=""/>
        <dsp:cNvSpPr/>
      </dsp:nvSpPr>
      <dsp:spPr>
        <a:xfrm>
          <a:off x="4542741" y="980138"/>
          <a:ext cx="3553198" cy="3182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7161"/>
              </a:lnTo>
              <a:lnTo>
                <a:pt x="3553198" y="2977161"/>
              </a:lnTo>
              <a:lnTo>
                <a:pt x="3553198" y="318299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40EAFA-13B2-3342-B4EE-CD1A91EE7F98}">
      <dsp:nvSpPr>
        <dsp:cNvPr id="0" name=""/>
        <dsp:cNvSpPr/>
      </dsp:nvSpPr>
      <dsp:spPr>
        <a:xfrm>
          <a:off x="4542741" y="980138"/>
          <a:ext cx="1181262" cy="3182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7161"/>
              </a:lnTo>
              <a:lnTo>
                <a:pt x="1181262" y="2977161"/>
              </a:lnTo>
              <a:lnTo>
                <a:pt x="1181262" y="318299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4762A-A00F-C74D-8274-D66A96E2C23C}">
      <dsp:nvSpPr>
        <dsp:cNvPr id="0" name=""/>
        <dsp:cNvSpPr/>
      </dsp:nvSpPr>
      <dsp:spPr>
        <a:xfrm>
          <a:off x="3352068" y="980138"/>
          <a:ext cx="1190672" cy="3182990"/>
        </a:xfrm>
        <a:custGeom>
          <a:avLst/>
          <a:gdLst/>
          <a:ahLst/>
          <a:cxnLst/>
          <a:rect l="0" t="0" r="0" b="0"/>
          <a:pathLst>
            <a:path>
              <a:moveTo>
                <a:pt x="1190672" y="0"/>
              </a:moveTo>
              <a:lnTo>
                <a:pt x="1190672" y="2977161"/>
              </a:lnTo>
              <a:lnTo>
                <a:pt x="0" y="2977161"/>
              </a:lnTo>
              <a:lnTo>
                <a:pt x="0" y="318299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063B9-6D19-414D-A582-8262A814D7C9}">
      <dsp:nvSpPr>
        <dsp:cNvPr id="0" name=""/>
        <dsp:cNvSpPr/>
      </dsp:nvSpPr>
      <dsp:spPr>
        <a:xfrm>
          <a:off x="980138" y="980138"/>
          <a:ext cx="3562602" cy="3182990"/>
        </a:xfrm>
        <a:custGeom>
          <a:avLst/>
          <a:gdLst/>
          <a:ahLst/>
          <a:cxnLst/>
          <a:rect l="0" t="0" r="0" b="0"/>
          <a:pathLst>
            <a:path>
              <a:moveTo>
                <a:pt x="3562602" y="0"/>
              </a:moveTo>
              <a:lnTo>
                <a:pt x="3562602" y="2977161"/>
              </a:lnTo>
              <a:lnTo>
                <a:pt x="0" y="2977161"/>
              </a:lnTo>
              <a:lnTo>
                <a:pt x="0" y="318299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60199B-B10B-9848-A065-38E8786A9EB2}">
      <dsp:nvSpPr>
        <dsp:cNvPr id="0" name=""/>
        <dsp:cNvSpPr/>
      </dsp:nvSpPr>
      <dsp:spPr>
        <a:xfrm>
          <a:off x="3562602" y="0"/>
          <a:ext cx="1960277" cy="980138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+mn-lt"/>
            </a:rPr>
            <a:t>COS</a:t>
          </a:r>
        </a:p>
      </dsp:txBody>
      <dsp:txXfrm>
        <a:off x="3562602" y="0"/>
        <a:ext cx="1960277" cy="980138"/>
      </dsp:txXfrm>
    </dsp:sp>
    <dsp:sp modelId="{A4046B88-FFB1-1C4F-9C56-F942A9EDF6D9}">
      <dsp:nvSpPr>
        <dsp:cNvPr id="0" name=""/>
        <dsp:cNvSpPr/>
      </dsp:nvSpPr>
      <dsp:spPr>
        <a:xfrm>
          <a:off x="0" y="4163129"/>
          <a:ext cx="1960277" cy="98013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+mn-lt"/>
            </a:rPr>
            <a:t>Age</a:t>
          </a:r>
        </a:p>
      </dsp:txBody>
      <dsp:txXfrm>
        <a:off x="0" y="4163129"/>
        <a:ext cx="1960277" cy="980138"/>
      </dsp:txXfrm>
    </dsp:sp>
    <dsp:sp modelId="{DD1F3E58-9E07-9F49-B8E3-F742985CC914}">
      <dsp:nvSpPr>
        <dsp:cNvPr id="0" name=""/>
        <dsp:cNvSpPr/>
      </dsp:nvSpPr>
      <dsp:spPr>
        <a:xfrm>
          <a:off x="2371930" y="4163129"/>
          <a:ext cx="1960277" cy="98013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+mn-lt"/>
            </a:rPr>
            <a:t>FSH</a:t>
          </a:r>
        </a:p>
      </dsp:txBody>
      <dsp:txXfrm>
        <a:off x="2371930" y="4163129"/>
        <a:ext cx="1960277" cy="980138"/>
      </dsp:txXfrm>
    </dsp:sp>
    <dsp:sp modelId="{EE5091EC-E7EB-D242-88B2-88F73C0F0404}">
      <dsp:nvSpPr>
        <dsp:cNvPr id="0" name=""/>
        <dsp:cNvSpPr/>
      </dsp:nvSpPr>
      <dsp:spPr>
        <a:xfrm>
          <a:off x="4743865" y="4163129"/>
          <a:ext cx="1960277" cy="98013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+mn-lt"/>
            </a:rPr>
            <a:t>AMH</a:t>
          </a:r>
        </a:p>
      </dsp:txBody>
      <dsp:txXfrm>
        <a:off x="4743865" y="4163129"/>
        <a:ext cx="1960277" cy="980138"/>
      </dsp:txXfrm>
    </dsp:sp>
    <dsp:sp modelId="{AD3B0D23-ACB9-BE4A-AB33-A50ABDC4E36D}">
      <dsp:nvSpPr>
        <dsp:cNvPr id="0" name=""/>
        <dsp:cNvSpPr/>
      </dsp:nvSpPr>
      <dsp:spPr>
        <a:xfrm>
          <a:off x="7115800" y="4163129"/>
          <a:ext cx="1960277" cy="98013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+mn-lt"/>
            </a:rPr>
            <a:t>AFC</a:t>
          </a:r>
        </a:p>
      </dsp:txBody>
      <dsp:txXfrm>
        <a:off x="7115800" y="4163129"/>
        <a:ext cx="1960277" cy="980138"/>
      </dsp:txXfrm>
    </dsp:sp>
    <dsp:sp modelId="{3A31FD81-AA7E-DB4E-9012-ADE6C0593B5D}">
      <dsp:nvSpPr>
        <dsp:cNvPr id="0" name=""/>
        <dsp:cNvSpPr/>
      </dsp:nvSpPr>
      <dsp:spPr>
        <a:xfrm>
          <a:off x="2376634" y="2081564"/>
          <a:ext cx="1960277" cy="98013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+mn-lt"/>
              <a:cs typeface="Comic Sans MS"/>
            </a:rPr>
            <a:t>Amended further for BMI</a:t>
          </a:r>
          <a:endParaRPr lang="en-US" sz="2400" b="1" kern="1200" dirty="0">
            <a:latin typeface="+mn-lt"/>
          </a:endParaRPr>
        </a:p>
      </dsp:txBody>
      <dsp:txXfrm>
        <a:off x="2376634" y="2081564"/>
        <a:ext cx="1960277" cy="980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831D1-C759-BF40-9895-3340E34E75A6}">
      <dsp:nvSpPr>
        <dsp:cNvPr id="0" name=""/>
        <dsp:cNvSpPr/>
      </dsp:nvSpPr>
      <dsp:spPr>
        <a:xfrm>
          <a:off x="0" y="35934"/>
          <a:ext cx="6380714" cy="703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i="0" kern="1200" dirty="0">
            <a:solidFill>
              <a:srgbClr val="800000"/>
            </a:solidFill>
            <a:latin typeface="Calibri Bold"/>
            <a:cs typeface="Comic Sans MS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dirty="0">
              <a:solidFill>
                <a:srgbClr val="800000"/>
              </a:solidFill>
              <a:latin typeface="Calibri Bold"/>
              <a:cs typeface="Comic Sans MS"/>
            </a:rPr>
            <a:t>Ovarian response depends on:</a:t>
          </a:r>
          <a:br>
            <a:rPr lang="en-US" sz="3200" b="1" i="0" kern="1200" dirty="0">
              <a:solidFill>
                <a:srgbClr val="800000"/>
              </a:solidFill>
              <a:latin typeface="Calibri Bold"/>
              <a:cs typeface="Comic Sans MS"/>
            </a:rPr>
          </a:br>
          <a:endParaRPr lang="en-US" sz="3200" kern="1200" dirty="0">
            <a:solidFill>
              <a:srgbClr val="800000"/>
            </a:solidFill>
          </a:endParaRPr>
        </a:p>
      </dsp:txBody>
      <dsp:txXfrm>
        <a:off x="20596" y="56530"/>
        <a:ext cx="6339522" cy="662020"/>
      </dsp:txXfrm>
    </dsp:sp>
    <dsp:sp modelId="{A806571A-2827-BE47-9424-A5582674F507}">
      <dsp:nvSpPr>
        <dsp:cNvPr id="0" name=""/>
        <dsp:cNvSpPr/>
      </dsp:nvSpPr>
      <dsp:spPr>
        <a:xfrm>
          <a:off x="638071" y="739147"/>
          <a:ext cx="1416818" cy="492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312"/>
              </a:lnTo>
              <a:lnTo>
                <a:pt x="1416818" y="49231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30ED7-7489-B143-A1F1-C7B098FE3243}">
      <dsp:nvSpPr>
        <dsp:cNvPr id="0" name=""/>
        <dsp:cNvSpPr/>
      </dsp:nvSpPr>
      <dsp:spPr>
        <a:xfrm>
          <a:off x="2054890" y="879853"/>
          <a:ext cx="6310362" cy="703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presence of other infertility factors</a:t>
          </a:r>
          <a:endParaRPr lang="en-US" sz="2000" kern="1200" dirty="0"/>
        </a:p>
      </dsp:txBody>
      <dsp:txXfrm>
        <a:off x="2075486" y="900449"/>
        <a:ext cx="6269170" cy="662020"/>
      </dsp:txXfrm>
    </dsp:sp>
    <dsp:sp modelId="{187E2923-01FE-0046-8B9C-C06D39DF3896}">
      <dsp:nvSpPr>
        <dsp:cNvPr id="0" name=""/>
        <dsp:cNvSpPr/>
      </dsp:nvSpPr>
      <dsp:spPr>
        <a:xfrm>
          <a:off x="638071" y="739147"/>
          <a:ext cx="1416818" cy="1371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328"/>
              </a:lnTo>
              <a:lnTo>
                <a:pt x="1416818" y="137132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489B5-025A-1840-BBA3-4AE14EDB3C55}">
      <dsp:nvSpPr>
        <dsp:cNvPr id="0" name=""/>
        <dsp:cNvSpPr/>
      </dsp:nvSpPr>
      <dsp:spPr>
        <a:xfrm>
          <a:off x="2054890" y="1758869"/>
          <a:ext cx="6310362" cy="703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genetic: FSH and LH receptor polymorphism</a:t>
          </a:r>
          <a:endParaRPr lang="en-US" sz="2000" kern="1200" dirty="0"/>
        </a:p>
      </dsp:txBody>
      <dsp:txXfrm>
        <a:off x="2075486" y="1779465"/>
        <a:ext cx="6269170" cy="662020"/>
      </dsp:txXfrm>
    </dsp:sp>
    <dsp:sp modelId="{D73E9DEF-6CE3-AD4E-8BD0-95BC51859241}">
      <dsp:nvSpPr>
        <dsp:cNvPr id="0" name=""/>
        <dsp:cNvSpPr/>
      </dsp:nvSpPr>
      <dsp:spPr>
        <a:xfrm>
          <a:off x="638071" y="739147"/>
          <a:ext cx="1416818" cy="2250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0344"/>
              </a:lnTo>
              <a:lnTo>
                <a:pt x="1416818" y="225034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F5EE35-7EA7-634C-BAD4-C82AA9D8E4E7}">
      <dsp:nvSpPr>
        <dsp:cNvPr id="0" name=""/>
        <dsp:cNvSpPr/>
      </dsp:nvSpPr>
      <dsp:spPr>
        <a:xfrm>
          <a:off x="2054890" y="2637885"/>
          <a:ext cx="6310362" cy="703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past performance to COS</a:t>
          </a:r>
          <a:endParaRPr lang="en-US" sz="2000" kern="1200" dirty="0"/>
        </a:p>
      </dsp:txBody>
      <dsp:txXfrm>
        <a:off x="2075486" y="2658481"/>
        <a:ext cx="6269170" cy="662020"/>
      </dsp:txXfrm>
    </dsp:sp>
    <dsp:sp modelId="{FEC18573-D473-A746-8364-FCDB4B721717}">
      <dsp:nvSpPr>
        <dsp:cNvPr id="0" name=""/>
        <dsp:cNvSpPr/>
      </dsp:nvSpPr>
      <dsp:spPr>
        <a:xfrm>
          <a:off x="638071" y="739147"/>
          <a:ext cx="1416818" cy="3129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9360"/>
              </a:lnTo>
              <a:lnTo>
                <a:pt x="1416818" y="312936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E100B-C1DC-534C-A1B4-F97041B2D97C}">
      <dsp:nvSpPr>
        <dsp:cNvPr id="0" name=""/>
        <dsp:cNvSpPr/>
      </dsp:nvSpPr>
      <dsp:spPr>
        <a:xfrm>
          <a:off x="2054890" y="3516901"/>
          <a:ext cx="6310362" cy="703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risk tolerance</a:t>
          </a:r>
          <a:endParaRPr lang="en-US" sz="2000" kern="1200" dirty="0"/>
        </a:p>
      </dsp:txBody>
      <dsp:txXfrm>
        <a:off x="2075486" y="3537497"/>
        <a:ext cx="6269170" cy="662020"/>
      </dsp:txXfrm>
    </dsp:sp>
    <dsp:sp modelId="{3585381D-B9BB-B14E-B0E7-C1E4185EC343}">
      <dsp:nvSpPr>
        <dsp:cNvPr id="0" name=""/>
        <dsp:cNvSpPr/>
      </dsp:nvSpPr>
      <dsp:spPr>
        <a:xfrm>
          <a:off x="638071" y="739147"/>
          <a:ext cx="1416818" cy="4008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8376"/>
              </a:lnTo>
              <a:lnTo>
                <a:pt x="1416818" y="400837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90A02-8B1F-1F46-9835-EFFE2DA62A8C}">
      <dsp:nvSpPr>
        <dsp:cNvPr id="0" name=""/>
        <dsp:cNvSpPr/>
      </dsp:nvSpPr>
      <dsp:spPr>
        <a:xfrm>
          <a:off x="2054890" y="4395917"/>
          <a:ext cx="6310362" cy="703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FSH-sensitive follicle cohort</a:t>
          </a:r>
          <a:endParaRPr lang="en-US" sz="2000" kern="1200" dirty="0"/>
        </a:p>
      </dsp:txBody>
      <dsp:txXfrm>
        <a:off x="2075486" y="4416513"/>
        <a:ext cx="6269170" cy="662020"/>
      </dsp:txXfrm>
    </dsp:sp>
    <dsp:sp modelId="{D3C39D2A-A162-7D41-95B1-BBAA2156D5E6}">
      <dsp:nvSpPr>
        <dsp:cNvPr id="0" name=""/>
        <dsp:cNvSpPr/>
      </dsp:nvSpPr>
      <dsp:spPr>
        <a:xfrm>
          <a:off x="638071" y="739147"/>
          <a:ext cx="1416818" cy="4887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7392"/>
              </a:lnTo>
              <a:lnTo>
                <a:pt x="1416818" y="48873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95592-F3A0-CA40-950A-17013488040C}">
      <dsp:nvSpPr>
        <dsp:cNvPr id="0" name=""/>
        <dsp:cNvSpPr/>
      </dsp:nvSpPr>
      <dsp:spPr>
        <a:xfrm>
          <a:off x="2054890" y="5274933"/>
          <a:ext cx="6310362" cy="703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type of stimulation regimen used</a:t>
          </a:r>
          <a:endParaRPr lang="en-US" sz="2000" kern="1200" dirty="0"/>
        </a:p>
      </dsp:txBody>
      <dsp:txXfrm>
        <a:off x="2075486" y="5295529"/>
        <a:ext cx="6269170" cy="662020"/>
      </dsp:txXfrm>
    </dsp:sp>
    <dsp:sp modelId="{D8C95E69-DEE4-4D40-AC81-0254E0B4D058}">
      <dsp:nvSpPr>
        <dsp:cNvPr id="0" name=""/>
        <dsp:cNvSpPr/>
      </dsp:nvSpPr>
      <dsp:spPr>
        <a:xfrm>
          <a:off x="638071" y="739147"/>
          <a:ext cx="1416818" cy="5766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6408"/>
              </a:lnTo>
              <a:lnTo>
                <a:pt x="1416818" y="576640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9592E-9FEC-544D-A501-20DD80CA753F}">
      <dsp:nvSpPr>
        <dsp:cNvPr id="0" name=""/>
        <dsp:cNvSpPr/>
      </dsp:nvSpPr>
      <dsp:spPr>
        <a:xfrm>
          <a:off x="2054890" y="6153949"/>
          <a:ext cx="6310362" cy="703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type of </a:t>
          </a:r>
          <a:r>
            <a:rPr lang="en-US" sz="2000" b="1" i="0" kern="1200" dirty="0" err="1">
              <a:latin typeface="Calibri Bold"/>
              <a:cs typeface="Comic Sans MS"/>
            </a:rPr>
            <a:t>GnRH</a:t>
          </a:r>
          <a:r>
            <a:rPr lang="en-US" sz="2000" b="1" i="0" kern="1200" dirty="0">
              <a:latin typeface="Calibri Bold"/>
              <a:cs typeface="Comic Sans MS"/>
            </a:rPr>
            <a:t> analogs used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dose of GT </a:t>
          </a:r>
          <a:endParaRPr lang="en-US" sz="2000" kern="1200" dirty="0"/>
        </a:p>
      </dsp:txBody>
      <dsp:txXfrm>
        <a:off x="2075486" y="6174545"/>
        <a:ext cx="6269170" cy="6620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6BA2A-881B-1946-A538-4FC569984F12}">
      <dsp:nvSpPr>
        <dsp:cNvPr id="0" name=""/>
        <dsp:cNvSpPr/>
      </dsp:nvSpPr>
      <dsp:spPr>
        <a:xfrm>
          <a:off x="7610792" y="4130063"/>
          <a:ext cx="91440" cy="7562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6261"/>
              </a:lnTo>
            </a:path>
          </a:pathLst>
        </a:custGeom>
        <a:noFill/>
        <a:ln w="9525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CCBEB-9824-B749-9A47-FDC627EB6441}">
      <dsp:nvSpPr>
        <dsp:cNvPr id="0" name=""/>
        <dsp:cNvSpPr/>
      </dsp:nvSpPr>
      <dsp:spPr>
        <a:xfrm>
          <a:off x="5272881" y="1722596"/>
          <a:ext cx="2383631" cy="756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369"/>
              </a:lnTo>
              <a:lnTo>
                <a:pt x="2383631" y="515369"/>
              </a:lnTo>
              <a:lnTo>
                <a:pt x="2383631" y="756261"/>
              </a:lnTo>
            </a:path>
          </a:pathLst>
        </a:custGeom>
        <a:noFill/>
        <a:ln w="952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A4631-CD75-A749-9526-33520BC0E7E6}">
      <dsp:nvSpPr>
        <dsp:cNvPr id="0" name=""/>
        <dsp:cNvSpPr/>
      </dsp:nvSpPr>
      <dsp:spPr>
        <a:xfrm>
          <a:off x="2889250" y="4130063"/>
          <a:ext cx="1589087" cy="756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369"/>
              </a:lnTo>
              <a:lnTo>
                <a:pt x="1589087" y="515369"/>
              </a:lnTo>
              <a:lnTo>
                <a:pt x="1589087" y="756261"/>
              </a:lnTo>
            </a:path>
          </a:pathLst>
        </a:custGeom>
        <a:noFill/>
        <a:ln w="9525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413FE-A853-454A-B0DB-6A7B0C1B7D1A}">
      <dsp:nvSpPr>
        <dsp:cNvPr id="0" name=""/>
        <dsp:cNvSpPr/>
      </dsp:nvSpPr>
      <dsp:spPr>
        <a:xfrm>
          <a:off x="1300162" y="4130063"/>
          <a:ext cx="1589087" cy="756261"/>
        </a:xfrm>
        <a:custGeom>
          <a:avLst/>
          <a:gdLst/>
          <a:ahLst/>
          <a:cxnLst/>
          <a:rect l="0" t="0" r="0" b="0"/>
          <a:pathLst>
            <a:path>
              <a:moveTo>
                <a:pt x="1589087" y="0"/>
              </a:moveTo>
              <a:lnTo>
                <a:pt x="1589087" y="515369"/>
              </a:lnTo>
              <a:lnTo>
                <a:pt x="0" y="515369"/>
              </a:lnTo>
              <a:lnTo>
                <a:pt x="0" y="756261"/>
              </a:lnTo>
            </a:path>
          </a:pathLst>
        </a:custGeom>
        <a:noFill/>
        <a:ln w="9525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225E8-03AE-8444-9ED7-9FA1DAB189DB}">
      <dsp:nvSpPr>
        <dsp:cNvPr id="0" name=""/>
        <dsp:cNvSpPr/>
      </dsp:nvSpPr>
      <dsp:spPr>
        <a:xfrm>
          <a:off x="2889250" y="1722596"/>
          <a:ext cx="2383631" cy="756261"/>
        </a:xfrm>
        <a:custGeom>
          <a:avLst/>
          <a:gdLst/>
          <a:ahLst/>
          <a:cxnLst/>
          <a:rect l="0" t="0" r="0" b="0"/>
          <a:pathLst>
            <a:path>
              <a:moveTo>
                <a:pt x="2383631" y="0"/>
              </a:moveTo>
              <a:lnTo>
                <a:pt x="2383631" y="515369"/>
              </a:lnTo>
              <a:lnTo>
                <a:pt x="0" y="515369"/>
              </a:lnTo>
              <a:lnTo>
                <a:pt x="0" y="756261"/>
              </a:lnTo>
            </a:path>
          </a:pathLst>
        </a:custGeom>
        <a:noFill/>
        <a:ln w="952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00E4B-5E59-5343-865F-A6B575F5CD69}">
      <dsp:nvSpPr>
        <dsp:cNvPr id="0" name=""/>
        <dsp:cNvSpPr/>
      </dsp:nvSpPr>
      <dsp:spPr>
        <a:xfrm>
          <a:off x="3972718" y="71389"/>
          <a:ext cx="2600325" cy="1651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6EAC0A-4745-F048-B70C-CE617B92DD7B}">
      <dsp:nvSpPr>
        <dsp:cNvPr id="0" name=""/>
        <dsp:cNvSpPr/>
      </dsp:nvSpPr>
      <dsp:spPr>
        <a:xfrm>
          <a:off x="4261643" y="345868"/>
          <a:ext cx="2600325" cy="1651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800000"/>
              </a:solidFill>
            </a:rPr>
            <a:t>Choosing the </a:t>
          </a:r>
          <a:r>
            <a:rPr lang="en-US" sz="3200" b="1" kern="1200" dirty="0" err="1">
              <a:solidFill>
                <a:srgbClr val="800000"/>
              </a:solidFill>
            </a:rPr>
            <a:t>GnRH</a:t>
          </a:r>
          <a:r>
            <a:rPr lang="en-US" sz="3200" b="1" kern="1200" dirty="0">
              <a:solidFill>
                <a:srgbClr val="800000"/>
              </a:solidFill>
            </a:rPr>
            <a:t> analogues</a:t>
          </a:r>
        </a:p>
      </dsp:txBody>
      <dsp:txXfrm>
        <a:off x="4310005" y="394230"/>
        <a:ext cx="2503601" cy="1554482"/>
      </dsp:txXfrm>
    </dsp:sp>
    <dsp:sp modelId="{DF82BF03-673E-C643-9083-D5FD709CE941}">
      <dsp:nvSpPr>
        <dsp:cNvPr id="0" name=""/>
        <dsp:cNvSpPr/>
      </dsp:nvSpPr>
      <dsp:spPr>
        <a:xfrm>
          <a:off x="1589087" y="2478857"/>
          <a:ext cx="2600325" cy="1651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7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413ADD-97D7-8D4E-9FA1-A8B8349EE30B}">
      <dsp:nvSpPr>
        <dsp:cNvPr id="0" name=""/>
        <dsp:cNvSpPr/>
      </dsp:nvSpPr>
      <dsp:spPr>
        <a:xfrm>
          <a:off x="1878012" y="2753336"/>
          <a:ext cx="2600325" cy="1651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0090"/>
              </a:solidFill>
            </a:rPr>
            <a:t>Non-PCOS</a:t>
          </a:r>
        </a:p>
      </dsp:txBody>
      <dsp:txXfrm>
        <a:off x="1926374" y="2801698"/>
        <a:ext cx="2503601" cy="1554482"/>
      </dsp:txXfrm>
    </dsp:sp>
    <dsp:sp modelId="{D4F4FEAB-440A-2F42-A008-E19FB4972C79}">
      <dsp:nvSpPr>
        <dsp:cNvPr id="0" name=""/>
        <dsp:cNvSpPr/>
      </dsp:nvSpPr>
      <dsp:spPr>
        <a:xfrm>
          <a:off x="0" y="4886324"/>
          <a:ext cx="2600325" cy="1651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BF86BA-8281-C846-BF1F-9FA7DD8DF675}">
      <dsp:nvSpPr>
        <dsp:cNvPr id="0" name=""/>
        <dsp:cNvSpPr/>
      </dsp:nvSpPr>
      <dsp:spPr>
        <a:xfrm>
          <a:off x="288925" y="5160803"/>
          <a:ext cx="2600325" cy="1651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GnRH</a:t>
          </a:r>
          <a:r>
            <a:rPr lang="en-US" sz="2400" b="1" kern="1200" dirty="0"/>
            <a:t> agonist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Long or short</a:t>
          </a:r>
        </a:p>
      </dsp:txBody>
      <dsp:txXfrm>
        <a:off x="337287" y="5209165"/>
        <a:ext cx="2503601" cy="1554482"/>
      </dsp:txXfrm>
    </dsp:sp>
    <dsp:sp modelId="{EA098167-A00F-DB40-8005-BBCCFEE92E11}">
      <dsp:nvSpPr>
        <dsp:cNvPr id="0" name=""/>
        <dsp:cNvSpPr/>
      </dsp:nvSpPr>
      <dsp:spPr>
        <a:xfrm>
          <a:off x="3178175" y="4886324"/>
          <a:ext cx="2600325" cy="1651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E4EAF3-673C-7748-8922-49FDAEDD29E2}">
      <dsp:nvSpPr>
        <dsp:cNvPr id="0" name=""/>
        <dsp:cNvSpPr/>
      </dsp:nvSpPr>
      <dsp:spPr>
        <a:xfrm>
          <a:off x="3467100" y="5160803"/>
          <a:ext cx="2600325" cy="1651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GnRH</a:t>
          </a:r>
          <a:r>
            <a:rPr lang="en-US" sz="2400" b="1" kern="1200" dirty="0"/>
            <a:t> antagonist</a:t>
          </a:r>
        </a:p>
      </dsp:txBody>
      <dsp:txXfrm>
        <a:off x="3515462" y="5209165"/>
        <a:ext cx="2503601" cy="1554482"/>
      </dsp:txXfrm>
    </dsp:sp>
    <dsp:sp modelId="{3CE2BA50-3060-2841-BD8D-73842B75C6B8}">
      <dsp:nvSpPr>
        <dsp:cNvPr id="0" name=""/>
        <dsp:cNvSpPr/>
      </dsp:nvSpPr>
      <dsp:spPr>
        <a:xfrm>
          <a:off x="6356350" y="2478857"/>
          <a:ext cx="2600325" cy="1651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7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52BE1-0ECE-4F40-92E2-D3678BEB1CD3}">
      <dsp:nvSpPr>
        <dsp:cNvPr id="0" name=""/>
        <dsp:cNvSpPr/>
      </dsp:nvSpPr>
      <dsp:spPr>
        <a:xfrm>
          <a:off x="6645275" y="2753336"/>
          <a:ext cx="2600325" cy="1651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0090"/>
              </a:solidFill>
            </a:rPr>
            <a:t>PCOS</a:t>
          </a:r>
        </a:p>
      </dsp:txBody>
      <dsp:txXfrm>
        <a:off x="6693637" y="2801698"/>
        <a:ext cx="2503601" cy="1554482"/>
      </dsp:txXfrm>
    </dsp:sp>
    <dsp:sp modelId="{5A64E736-AEC4-5940-887E-ACA42DF3AC1C}">
      <dsp:nvSpPr>
        <dsp:cNvPr id="0" name=""/>
        <dsp:cNvSpPr/>
      </dsp:nvSpPr>
      <dsp:spPr>
        <a:xfrm>
          <a:off x="6356350" y="4886325"/>
          <a:ext cx="2600325" cy="1651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516B09-F766-6E42-AF6A-7B7894475462}">
      <dsp:nvSpPr>
        <dsp:cNvPr id="0" name=""/>
        <dsp:cNvSpPr/>
      </dsp:nvSpPr>
      <dsp:spPr>
        <a:xfrm>
          <a:off x="6645275" y="5160803"/>
          <a:ext cx="2600325" cy="1651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GnRH</a:t>
          </a:r>
          <a:r>
            <a:rPr lang="en-US" sz="2400" b="1" kern="1200" dirty="0"/>
            <a:t> Antagonist</a:t>
          </a:r>
        </a:p>
      </dsp:txBody>
      <dsp:txXfrm>
        <a:off x="6693637" y="5209165"/>
        <a:ext cx="2503601" cy="1554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B27B8-66A2-C44B-A076-E17CB2AE7777}">
      <dsp:nvSpPr>
        <dsp:cNvPr id="0" name=""/>
        <dsp:cNvSpPr/>
      </dsp:nvSpPr>
      <dsp:spPr>
        <a:xfrm>
          <a:off x="3538" y="1769752"/>
          <a:ext cx="4086394" cy="301983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D43331-906D-C242-9128-92BA57A80067}">
      <dsp:nvSpPr>
        <dsp:cNvPr id="0" name=""/>
        <dsp:cNvSpPr/>
      </dsp:nvSpPr>
      <dsp:spPr>
        <a:xfrm>
          <a:off x="829511" y="4877031"/>
          <a:ext cx="3521255" cy="846216"/>
        </a:xfrm>
        <a:prstGeom prst="rect">
          <a:avLst/>
        </a:prstGeom>
        <a:gradFill rotWithShape="0">
          <a:gsLst>
            <a:gs pos="0">
              <a:schemeClr val="accent4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600" b="1" i="0" kern="1200" dirty="0">
              <a:solidFill>
                <a:srgbClr val="FF6600"/>
              </a:solidFill>
              <a:latin typeface="Calibri Bold"/>
              <a:cs typeface="Comic Sans MS"/>
            </a:rPr>
            <a:t>Fixed and Flexible start multiple Dose</a:t>
          </a:r>
          <a:endParaRPr lang="en-US" sz="2600" kern="1200" dirty="0"/>
        </a:p>
      </dsp:txBody>
      <dsp:txXfrm>
        <a:off x="829511" y="4877031"/>
        <a:ext cx="3521255" cy="846216"/>
      </dsp:txXfrm>
    </dsp:sp>
    <dsp:sp modelId="{16836F7D-76E4-724F-ACBF-B56DF57BD88B}">
      <dsp:nvSpPr>
        <dsp:cNvPr id="0" name=""/>
        <dsp:cNvSpPr/>
      </dsp:nvSpPr>
      <dsp:spPr>
        <a:xfrm>
          <a:off x="4793233" y="1769752"/>
          <a:ext cx="4086394" cy="301983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D51A24-A4BB-494C-B982-19B8B711908E}">
      <dsp:nvSpPr>
        <dsp:cNvPr id="0" name=""/>
        <dsp:cNvSpPr/>
      </dsp:nvSpPr>
      <dsp:spPr>
        <a:xfrm>
          <a:off x="5622727" y="4877023"/>
          <a:ext cx="3521255" cy="846216"/>
        </a:xfrm>
        <a:prstGeom prst="rect">
          <a:avLst/>
        </a:prstGeom>
        <a:gradFill rotWithShape="0">
          <a:gsLst>
            <a:gs pos="0">
              <a:schemeClr val="accent4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600" b="1" i="0" kern="1200" dirty="0">
              <a:solidFill>
                <a:srgbClr val="FF6600"/>
              </a:solidFill>
              <a:latin typeface="Calibri Bold"/>
              <a:cs typeface="Comic Sans MS"/>
            </a:rPr>
            <a:t>Single dose Protocol</a:t>
          </a:r>
          <a:endParaRPr lang="en-US" sz="2600" kern="1200" dirty="0"/>
        </a:p>
      </dsp:txBody>
      <dsp:txXfrm>
        <a:off x="5622727" y="4877023"/>
        <a:ext cx="3521255" cy="8462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BDCE6-8DA6-2640-8C0B-2CE5C223F21D}">
      <dsp:nvSpPr>
        <dsp:cNvPr id="0" name=""/>
        <dsp:cNvSpPr/>
      </dsp:nvSpPr>
      <dsp:spPr>
        <a:xfrm>
          <a:off x="453259" y="570"/>
          <a:ext cx="3925728" cy="20113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solidFill>
                <a:srgbClr val="660066"/>
              </a:solidFill>
              <a:latin typeface="+mn-lt"/>
              <a:cs typeface="Times New Roman"/>
            </a:rPr>
            <a:t>Advantages of Long </a:t>
          </a:r>
          <a:r>
            <a:rPr lang="en-US" sz="1600" b="1" u="none" kern="1200" dirty="0" err="1">
              <a:solidFill>
                <a:srgbClr val="660066"/>
              </a:solidFill>
              <a:latin typeface="+mn-lt"/>
              <a:cs typeface="Times New Roman"/>
            </a:rPr>
            <a:t>GnRH</a:t>
          </a:r>
          <a:r>
            <a:rPr lang="en-US" sz="1600" b="1" u="none" kern="1200" dirty="0">
              <a:solidFill>
                <a:srgbClr val="660066"/>
              </a:solidFill>
              <a:latin typeface="+mn-lt"/>
              <a:cs typeface="Times New Roman"/>
            </a:rPr>
            <a:t> agonist Protocol 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u="none" kern="1200" dirty="0">
            <a:solidFill>
              <a:srgbClr val="660066"/>
            </a:solidFill>
            <a:latin typeface="+mn-lt"/>
            <a:cs typeface="Times New Roman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solidFill>
                <a:srgbClr val="000000"/>
              </a:solidFill>
              <a:latin typeface="+mn-lt"/>
              <a:cs typeface="Times New Roman"/>
            </a:rPr>
            <a:t>Uniform cohort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solidFill>
                <a:srgbClr val="000000"/>
              </a:solidFill>
              <a:latin typeface="+mn-lt"/>
              <a:cs typeface="Times New Roman"/>
            </a:rPr>
            <a:t>More oocytes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solidFill>
                <a:srgbClr val="000000"/>
              </a:solidFill>
              <a:latin typeface="+mn-lt"/>
              <a:cs typeface="Times New Roman"/>
            </a:rPr>
            <a:t>Increased pregnancy rate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solidFill>
                <a:srgbClr val="000000"/>
              </a:solidFill>
              <a:latin typeface="+mn-lt"/>
              <a:cs typeface="Times New Roman"/>
            </a:rPr>
            <a:t>Suitable for </a:t>
          </a:r>
          <a:r>
            <a:rPr lang="en-US" sz="1600" b="1" u="none" kern="1200" dirty="0" err="1">
              <a:solidFill>
                <a:srgbClr val="000000"/>
              </a:solidFill>
              <a:latin typeface="+mn-lt"/>
              <a:cs typeface="Times New Roman"/>
            </a:rPr>
            <a:t>normo</a:t>
          </a:r>
          <a:r>
            <a:rPr lang="en-US" sz="1600" b="1" u="none" kern="1200" dirty="0">
              <a:solidFill>
                <a:srgbClr val="000000"/>
              </a:solidFill>
              <a:latin typeface="+mn-lt"/>
              <a:cs typeface="Times New Roman"/>
            </a:rPr>
            <a:t> responders</a:t>
          </a:r>
          <a:endParaRPr lang="en-US" sz="1600" u="none" kern="1200" dirty="0">
            <a:solidFill>
              <a:srgbClr val="000000"/>
            </a:solidFill>
            <a:latin typeface="+mn-lt"/>
          </a:endParaRPr>
        </a:p>
      </dsp:txBody>
      <dsp:txXfrm>
        <a:off x="453259" y="570"/>
        <a:ext cx="3925728" cy="2011337"/>
      </dsp:txXfrm>
    </dsp:sp>
    <dsp:sp modelId="{A66A330E-99DE-714A-924E-98AA7B8CEE96}">
      <dsp:nvSpPr>
        <dsp:cNvPr id="0" name=""/>
        <dsp:cNvSpPr/>
      </dsp:nvSpPr>
      <dsp:spPr>
        <a:xfrm>
          <a:off x="4714211" y="570"/>
          <a:ext cx="3925728" cy="2011337"/>
        </a:xfrm>
        <a:prstGeom prst="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50000"/>
                <a:satMod val="300000"/>
              </a:schemeClr>
            </a:gs>
            <a:gs pos="35000">
              <a:schemeClr val="accent3">
                <a:hueOff val="2250053"/>
                <a:satOff val="-3376"/>
                <a:lumOff val="-549"/>
                <a:alphaOff val="0"/>
                <a:tint val="37000"/>
                <a:satMod val="30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solidFill>
                <a:srgbClr val="660066"/>
              </a:solidFill>
              <a:latin typeface="+mn-lt"/>
              <a:cs typeface="Times New Roman"/>
            </a:rPr>
            <a:t>Disadvantages of Long </a:t>
          </a:r>
          <a:r>
            <a:rPr lang="en-US" sz="1600" b="1" u="none" kern="1200" dirty="0" err="1">
              <a:solidFill>
                <a:srgbClr val="660066"/>
              </a:solidFill>
              <a:latin typeface="+mn-lt"/>
              <a:cs typeface="Times New Roman"/>
            </a:rPr>
            <a:t>GnRH</a:t>
          </a:r>
          <a:r>
            <a:rPr lang="en-US" sz="1600" b="1" u="none" kern="1200" dirty="0">
              <a:solidFill>
                <a:srgbClr val="660066"/>
              </a:solidFill>
              <a:latin typeface="+mn-lt"/>
              <a:cs typeface="Times New Roman"/>
            </a:rPr>
            <a:t> agonist Protocol 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u="none" kern="1200" dirty="0">
            <a:solidFill>
              <a:srgbClr val="660066"/>
            </a:solidFill>
            <a:latin typeface="+mn-lt"/>
            <a:cs typeface="Times New Roman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solidFill>
                <a:srgbClr val="000000"/>
              </a:solidFill>
              <a:latin typeface="+mn-lt"/>
              <a:cs typeface="Times New Roman"/>
            </a:rPr>
            <a:t>Increased  duration of COS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solidFill>
                <a:srgbClr val="000000"/>
              </a:solidFill>
              <a:latin typeface="+mn-lt"/>
              <a:cs typeface="Times New Roman"/>
            </a:rPr>
            <a:t>Increased cost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solidFill>
                <a:srgbClr val="000000"/>
              </a:solidFill>
              <a:latin typeface="+mn-lt"/>
              <a:cs typeface="Times New Roman"/>
            </a:rPr>
            <a:t>Increased stress – financial / emotional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solidFill>
                <a:srgbClr val="000000"/>
              </a:solidFill>
              <a:latin typeface="+mn-lt"/>
              <a:cs typeface="Times New Roman"/>
            </a:rPr>
            <a:t>Increased complication – OHSS</a:t>
          </a:r>
          <a:endParaRPr lang="en-US" sz="1600" u="none" kern="1200" dirty="0">
            <a:solidFill>
              <a:srgbClr val="000000"/>
            </a:solidFill>
            <a:latin typeface="+mn-lt"/>
          </a:endParaRPr>
        </a:p>
      </dsp:txBody>
      <dsp:txXfrm>
        <a:off x="4714211" y="570"/>
        <a:ext cx="3925728" cy="2011337"/>
      </dsp:txXfrm>
    </dsp:sp>
    <dsp:sp modelId="{5376409C-C8AB-5A47-8874-31CB87DD11F2}">
      <dsp:nvSpPr>
        <dsp:cNvPr id="0" name=""/>
        <dsp:cNvSpPr/>
      </dsp:nvSpPr>
      <dsp:spPr>
        <a:xfrm>
          <a:off x="453259" y="2347131"/>
          <a:ext cx="3925728" cy="2011337"/>
        </a:xfrm>
        <a:prstGeom prst="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50000"/>
                <a:satMod val="300000"/>
              </a:schemeClr>
            </a:gs>
            <a:gs pos="35000">
              <a:schemeClr val="accent3">
                <a:hueOff val="4500106"/>
                <a:satOff val="-6752"/>
                <a:lumOff val="-1098"/>
                <a:alphaOff val="0"/>
                <a:tint val="37000"/>
                <a:satMod val="30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solidFill>
                <a:srgbClr val="660066"/>
              </a:solidFill>
              <a:latin typeface="+mn-lt"/>
              <a:cs typeface="Times New Roman"/>
            </a:rPr>
            <a:t>Advantages of Short </a:t>
          </a:r>
          <a:r>
            <a:rPr lang="en-US" sz="1600" b="1" u="none" kern="1200" dirty="0" err="1">
              <a:solidFill>
                <a:srgbClr val="660066"/>
              </a:solidFill>
              <a:latin typeface="+mn-lt"/>
              <a:cs typeface="Times New Roman"/>
            </a:rPr>
            <a:t>GnRH</a:t>
          </a:r>
          <a:r>
            <a:rPr lang="en-US" sz="1600" b="1" u="none" kern="1200" dirty="0">
              <a:solidFill>
                <a:srgbClr val="660066"/>
              </a:solidFill>
              <a:latin typeface="+mn-lt"/>
              <a:cs typeface="Times New Roman"/>
            </a:rPr>
            <a:t> agonist Protocol 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solidFill>
                <a:srgbClr val="660066"/>
              </a:solidFill>
              <a:latin typeface="+mn-lt"/>
              <a:cs typeface="Times New Roman"/>
            </a:rPr>
            <a:t>Utilizes the initial temporary flare effect for follicular recruitment followed by </a:t>
          </a:r>
          <a:r>
            <a:rPr lang="en-US" sz="1600" b="1" u="none" kern="1200" dirty="0" err="1">
              <a:solidFill>
                <a:srgbClr val="660066"/>
              </a:solidFill>
              <a:latin typeface="+mn-lt"/>
              <a:cs typeface="Times New Roman"/>
            </a:rPr>
            <a:t>pitutory</a:t>
          </a:r>
          <a:r>
            <a:rPr lang="en-US" sz="1600" b="1" u="none" kern="1200" dirty="0">
              <a:solidFill>
                <a:srgbClr val="660066"/>
              </a:solidFill>
              <a:latin typeface="+mn-lt"/>
              <a:cs typeface="Times New Roman"/>
            </a:rPr>
            <a:t> desensitization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solidFill>
                <a:srgbClr val="660066"/>
              </a:solidFill>
              <a:latin typeface="+mn-lt"/>
              <a:cs typeface="Times New Roman"/>
            </a:rPr>
            <a:t>More suitable for older patients and poor responders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solidFill>
                <a:srgbClr val="660066"/>
              </a:solidFill>
              <a:latin typeface="+mn-lt"/>
              <a:cs typeface="Times New Roman"/>
            </a:rPr>
            <a:t>Reduces dose of injection and duration of COS</a:t>
          </a:r>
          <a:endParaRPr lang="en-US" sz="1600" u="none" kern="1200" dirty="0">
            <a:latin typeface="+mn-lt"/>
          </a:endParaRPr>
        </a:p>
      </dsp:txBody>
      <dsp:txXfrm>
        <a:off x="453259" y="2347131"/>
        <a:ext cx="3925728" cy="2011337"/>
      </dsp:txXfrm>
    </dsp:sp>
    <dsp:sp modelId="{C8ACD185-0510-6243-A34B-73BF3C6F0592}">
      <dsp:nvSpPr>
        <dsp:cNvPr id="0" name=""/>
        <dsp:cNvSpPr/>
      </dsp:nvSpPr>
      <dsp:spPr>
        <a:xfrm>
          <a:off x="4714211" y="2347131"/>
          <a:ext cx="3925728" cy="2011337"/>
        </a:xfrm>
        <a:prstGeom prst="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50000"/>
                <a:satMod val="300000"/>
              </a:schemeClr>
            </a:gs>
            <a:gs pos="35000">
              <a:schemeClr val="accent3">
                <a:hueOff val="6750158"/>
                <a:satOff val="-10128"/>
                <a:lumOff val="-1647"/>
                <a:alphaOff val="0"/>
                <a:tint val="37000"/>
                <a:satMod val="30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solidFill>
                <a:srgbClr val="660066"/>
              </a:solidFill>
              <a:latin typeface="+mn-lt"/>
              <a:cs typeface="Times New Roman"/>
            </a:rPr>
            <a:t>Disadvantages of Short </a:t>
          </a:r>
          <a:r>
            <a:rPr lang="en-US" sz="1600" b="1" u="none" kern="1200" dirty="0" err="1">
              <a:solidFill>
                <a:srgbClr val="660066"/>
              </a:solidFill>
              <a:latin typeface="+mn-lt"/>
              <a:cs typeface="Times New Roman"/>
            </a:rPr>
            <a:t>GnRH</a:t>
          </a:r>
          <a:r>
            <a:rPr lang="en-US" sz="1600" b="1" u="none" kern="1200" dirty="0">
              <a:solidFill>
                <a:srgbClr val="660066"/>
              </a:solidFill>
              <a:latin typeface="+mn-lt"/>
              <a:cs typeface="Times New Roman"/>
            </a:rPr>
            <a:t> agonist Protocol 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u="none" kern="1200" dirty="0">
            <a:solidFill>
              <a:srgbClr val="660066"/>
            </a:solidFill>
            <a:latin typeface="+mn-lt"/>
            <a:cs typeface="Times New Roman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 err="1">
              <a:solidFill>
                <a:srgbClr val="000000"/>
              </a:solidFill>
              <a:latin typeface="+mn-lt"/>
              <a:cs typeface="Times New Roman"/>
            </a:rPr>
            <a:t>Unphysiological</a:t>
          </a:r>
          <a:r>
            <a:rPr lang="en-US" sz="1600" b="1" u="none" kern="1200" dirty="0">
              <a:solidFill>
                <a:srgbClr val="000000"/>
              </a:solidFill>
              <a:latin typeface="+mn-lt"/>
              <a:cs typeface="Times New Roman"/>
            </a:rPr>
            <a:t> LH  increased in early phase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solidFill>
                <a:srgbClr val="000000"/>
              </a:solidFill>
              <a:latin typeface="+mn-lt"/>
              <a:cs typeface="Times New Roman"/>
            </a:rPr>
            <a:t>Reduced pregnancy rates as compared to long protocol</a:t>
          </a:r>
          <a:endParaRPr lang="en-US" sz="1600" u="none" kern="1200" dirty="0">
            <a:solidFill>
              <a:srgbClr val="000000"/>
            </a:solidFill>
            <a:latin typeface="+mn-lt"/>
          </a:endParaRPr>
        </a:p>
      </dsp:txBody>
      <dsp:txXfrm>
        <a:off x="4714211" y="2347131"/>
        <a:ext cx="3925728" cy="2011337"/>
      </dsp:txXfrm>
    </dsp:sp>
    <dsp:sp modelId="{BD3B21D1-F22E-3448-92FB-197057EF79CF}">
      <dsp:nvSpPr>
        <dsp:cNvPr id="0" name=""/>
        <dsp:cNvSpPr/>
      </dsp:nvSpPr>
      <dsp:spPr>
        <a:xfrm>
          <a:off x="453259" y="4693691"/>
          <a:ext cx="3925728" cy="2011337"/>
        </a:xfrm>
        <a:prstGeom prst="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50000"/>
                <a:satMod val="300000"/>
              </a:schemeClr>
            </a:gs>
            <a:gs pos="35000">
              <a:schemeClr val="accent3">
                <a:hueOff val="9000211"/>
                <a:satOff val="-13504"/>
                <a:lumOff val="-2196"/>
                <a:alphaOff val="0"/>
                <a:tint val="37000"/>
                <a:satMod val="30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solidFill>
                <a:srgbClr val="660066"/>
              </a:solidFill>
              <a:latin typeface="+mn-lt"/>
              <a:cs typeface="Times New Roman"/>
            </a:rPr>
            <a:t>Advantages of </a:t>
          </a:r>
          <a:r>
            <a:rPr lang="en-US" sz="1600" b="1" u="none" kern="1200" dirty="0" err="1">
              <a:solidFill>
                <a:srgbClr val="660066"/>
              </a:solidFill>
              <a:latin typeface="+mn-lt"/>
              <a:cs typeface="Times New Roman"/>
            </a:rPr>
            <a:t>GnRH</a:t>
          </a:r>
          <a:r>
            <a:rPr lang="en-US" sz="1600" b="1" u="none" kern="1200" dirty="0">
              <a:solidFill>
                <a:srgbClr val="660066"/>
              </a:solidFill>
              <a:latin typeface="+mn-lt"/>
              <a:cs typeface="Times New Roman"/>
            </a:rPr>
            <a:t> antagonist Protocol: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u="none" kern="1200" dirty="0">
            <a:solidFill>
              <a:srgbClr val="660066"/>
            </a:solidFill>
            <a:latin typeface="+mn-lt"/>
            <a:cs typeface="Times New Roman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solidFill>
                <a:srgbClr val="000000"/>
              </a:solidFill>
              <a:latin typeface="+mn-lt"/>
              <a:cs typeface="Times New Roman"/>
            </a:rPr>
            <a:t>Patient friendly – reduced injection and shorter duration of stimulation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solidFill>
                <a:srgbClr val="000000"/>
              </a:solidFill>
              <a:latin typeface="+mn-lt"/>
              <a:cs typeface="Times New Roman"/>
            </a:rPr>
            <a:t>Minimal side effects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solidFill>
                <a:srgbClr val="000000"/>
              </a:solidFill>
              <a:latin typeface="+mn-lt"/>
              <a:cs typeface="Times New Roman"/>
            </a:rPr>
            <a:t>Reduce risk of complications – OHSS </a:t>
          </a:r>
          <a:endParaRPr lang="en-US" sz="1600" u="none" kern="1200" dirty="0">
            <a:solidFill>
              <a:srgbClr val="000000"/>
            </a:solidFill>
            <a:latin typeface="+mn-lt"/>
          </a:endParaRPr>
        </a:p>
      </dsp:txBody>
      <dsp:txXfrm>
        <a:off x="453259" y="4693691"/>
        <a:ext cx="3925728" cy="2011337"/>
      </dsp:txXfrm>
    </dsp:sp>
    <dsp:sp modelId="{49554498-80A0-0A44-9C7F-5DD6F2EECB93}">
      <dsp:nvSpPr>
        <dsp:cNvPr id="0" name=""/>
        <dsp:cNvSpPr/>
      </dsp:nvSpPr>
      <dsp:spPr>
        <a:xfrm>
          <a:off x="4714211" y="4693691"/>
          <a:ext cx="3925728" cy="2011337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solidFill>
                <a:srgbClr val="660066"/>
              </a:solidFill>
              <a:latin typeface="+mn-lt"/>
              <a:cs typeface="Times New Roman"/>
            </a:rPr>
            <a:t>Disadvantages of </a:t>
          </a:r>
          <a:r>
            <a:rPr lang="en-US" sz="1600" b="1" u="none" kern="1200" dirty="0" err="1">
              <a:solidFill>
                <a:srgbClr val="660066"/>
              </a:solidFill>
              <a:latin typeface="+mn-lt"/>
              <a:cs typeface="Times New Roman"/>
            </a:rPr>
            <a:t>GnRH</a:t>
          </a:r>
          <a:r>
            <a:rPr lang="en-US" sz="1600" b="1" u="none" kern="1200" dirty="0">
              <a:solidFill>
                <a:srgbClr val="660066"/>
              </a:solidFill>
              <a:latin typeface="+mn-lt"/>
              <a:cs typeface="Times New Roman"/>
            </a:rPr>
            <a:t> antagonist Protocol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u="none" kern="1200" dirty="0">
            <a:solidFill>
              <a:srgbClr val="660066"/>
            </a:solidFill>
            <a:latin typeface="+mn-lt"/>
            <a:cs typeface="Times New Roman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solidFill>
                <a:schemeClr val="tx1"/>
              </a:solidFill>
              <a:latin typeface="+mn-lt"/>
              <a:cs typeface="Times New Roman"/>
            </a:rPr>
            <a:t>Uniform cohort of follicles may not develop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solidFill>
                <a:schemeClr val="tx1"/>
              </a:solidFill>
              <a:latin typeface="+mn-lt"/>
              <a:cs typeface="Times New Roman"/>
            </a:rPr>
            <a:t>Increase in dose of GT may be  required one antagonist initiated:</a:t>
          </a:r>
          <a:endParaRPr lang="en-US" sz="1600" u="none" kern="1200" dirty="0">
            <a:solidFill>
              <a:schemeClr val="tx1"/>
            </a:solidFill>
            <a:latin typeface="+mn-lt"/>
          </a:endParaRPr>
        </a:p>
      </dsp:txBody>
      <dsp:txXfrm>
        <a:off x="4714211" y="4693691"/>
        <a:ext cx="3925728" cy="20113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D80C9-BD20-45EF-836F-7E3621317398}">
      <dsp:nvSpPr>
        <dsp:cNvPr id="0" name=""/>
        <dsp:cNvSpPr/>
      </dsp:nvSpPr>
      <dsp:spPr>
        <a:xfrm>
          <a:off x="0" y="348260"/>
          <a:ext cx="7572428" cy="473276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1430F6-31B6-0448-B5B8-D39AB534AE6B}">
      <dsp:nvSpPr>
        <dsp:cNvPr id="0" name=""/>
        <dsp:cNvSpPr/>
      </dsp:nvSpPr>
      <dsp:spPr>
        <a:xfrm>
          <a:off x="745884" y="3867546"/>
          <a:ext cx="174165" cy="1741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E8EA0-A66C-7C40-87C7-24A10F616237}">
      <dsp:nvSpPr>
        <dsp:cNvPr id="0" name=""/>
        <dsp:cNvSpPr/>
      </dsp:nvSpPr>
      <dsp:spPr>
        <a:xfrm>
          <a:off x="0" y="4083939"/>
          <a:ext cx="2161512" cy="1126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87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660066"/>
              </a:solidFill>
              <a:latin typeface="+mn-lt"/>
              <a:cs typeface="Comic Sans MS"/>
            </a:rPr>
            <a:t>Predict response </a:t>
          </a:r>
          <a:endParaRPr lang="en-IN" sz="2400" b="1" kern="1200" dirty="0">
            <a:solidFill>
              <a:srgbClr val="660066"/>
            </a:solidFill>
            <a:latin typeface="+mn-lt"/>
            <a:cs typeface="Comic Sans MS"/>
          </a:endParaRPr>
        </a:p>
      </dsp:txBody>
      <dsp:txXfrm>
        <a:off x="0" y="4083939"/>
        <a:ext cx="2161512" cy="1126398"/>
      </dsp:txXfrm>
    </dsp:sp>
    <dsp:sp modelId="{CBC92E39-77C2-8E42-B9BC-4B58F7DF90E3}">
      <dsp:nvSpPr>
        <dsp:cNvPr id="0" name=""/>
        <dsp:cNvSpPr/>
      </dsp:nvSpPr>
      <dsp:spPr>
        <a:xfrm>
          <a:off x="1976403" y="2766704"/>
          <a:ext cx="302897" cy="302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AF7B7-CFDE-EA4C-BBFB-556EB9D5481D}">
      <dsp:nvSpPr>
        <dsp:cNvPr id="0" name=""/>
        <dsp:cNvSpPr/>
      </dsp:nvSpPr>
      <dsp:spPr>
        <a:xfrm>
          <a:off x="1543036" y="3266413"/>
          <a:ext cx="2091380" cy="2162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499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0099"/>
              </a:solidFill>
              <a:latin typeface="+mn-lt"/>
              <a:cs typeface="Comic Sans MS"/>
            </a:rPr>
            <a:t>To tailor correct stimulation regimen </a:t>
          </a:r>
          <a:endParaRPr lang="en-IN" sz="2400" b="1" kern="1200" dirty="0">
            <a:solidFill>
              <a:srgbClr val="000099"/>
            </a:solidFill>
            <a:latin typeface="+mn-lt"/>
            <a:cs typeface="Comic Sans MS"/>
          </a:endParaRPr>
        </a:p>
      </dsp:txBody>
      <dsp:txXfrm>
        <a:off x="1543036" y="3266413"/>
        <a:ext cx="2091380" cy="2162874"/>
      </dsp:txXfrm>
    </dsp:sp>
    <dsp:sp modelId="{D6448A38-4BB6-A54A-A108-7C408F7DE38C}">
      <dsp:nvSpPr>
        <dsp:cNvPr id="0" name=""/>
        <dsp:cNvSpPr/>
      </dsp:nvSpPr>
      <dsp:spPr>
        <a:xfrm>
          <a:off x="3547682" y="1955508"/>
          <a:ext cx="401338" cy="401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45108-1FE5-DE4A-8B07-3C3D97AF9285}">
      <dsp:nvSpPr>
        <dsp:cNvPr id="0" name=""/>
        <dsp:cNvSpPr/>
      </dsp:nvSpPr>
      <dsp:spPr>
        <a:xfrm>
          <a:off x="3311330" y="2504437"/>
          <a:ext cx="2378508" cy="2924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661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660066"/>
              </a:solidFill>
              <a:latin typeface="+mn-lt"/>
              <a:cs typeface="Comic Sans MS"/>
            </a:rPr>
            <a:t>For adequate response so   as to prevent complications </a:t>
          </a:r>
          <a:endParaRPr lang="en-IN" sz="2400" b="1" kern="1200" dirty="0">
            <a:solidFill>
              <a:srgbClr val="660066"/>
            </a:solidFill>
            <a:latin typeface="+mn-lt"/>
            <a:cs typeface="Comic Sans MS"/>
          </a:endParaRPr>
        </a:p>
      </dsp:txBody>
      <dsp:txXfrm>
        <a:off x="3311330" y="2504437"/>
        <a:ext cx="2378508" cy="2924850"/>
      </dsp:txXfrm>
    </dsp:sp>
    <dsp:sp modelId="{60B55456-39DB-6645-B604-B83621158932}">
      <dsp:nvSpPr>
        <dsp:cNvPr id="0" name=""/>
        <dsp:cNvSpPr/>
      </dsp:nvSpPr>
      <dsp:spPr>
        <a:xfrm>
          <a:off x="5259051" y="1418812"/>
          <a:ext cx="537642" cy="537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A639F-70B6-5E4B-BC8C-1E9833FC565A}">
      <dsp:nvSpPr>
        <dsp:cNvPr id="0" name=""/>
        <dsp:cNvSpPr/>
      </dsp:nvSpPr>
      <dsp:spPr>
        <a:xfrm>
          <a:off x="5296567" y="1779696"/>
          <a:ext cx="2275860" cy="3393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886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0090"/>
              </a:solidFill>
              <a:latin typeface="+mn-lt"/>
              <a:cs typeface="Comic Sans MS"/>
            </a:rPr>
            <a:t>To improve pregnancy outcomes</a:t>
          </a:r>
          <a:endParaRPr lang="en-IN" sz="2400" b="1" kern="1200" dirty="0">
            <a:solidFill>
              <a:srgbClr val="000090"/>
            </a:solidFill>
            <a:latin typeface="+mn-lt"/>
            <a:cs typeface="Comic Sans MS"/>
          </a:endParaRPr>
        </a:p>
      </dsp:txBody>
      <dsp:txXfrm>
        <a:off x="5296567" y="1779696"/>
        <a:ext cx="2275860" cy="3393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F7ABF-9E28-FC47-931A-5A7BA48C2A2F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23CD7-29AD-3349-A87B-7E1E3382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7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DDA5A1-B281-924F-84A1-255B55C7E4B4}" type="slidenum">
              <a:rPr lang="en-US" sz="1200" b="1">
                <a:latin typeface="Calibri Bold"/>
              </a:rPr>
              <a:pPr eaLnBrk="1" hangingPunct="1"/>
              <a:t>2</a:t>
            </a:fld>
            <a:endParaRPr lang="en-US" sz="1200" b="1" dirty="0">
              <a:latin typeface="Calibri Bold"/>
            </a:endParaRPr>
          </a:p>
        </p:txBody>
      </p:sp>
    </p:spTree>
    <p:extLst>
      <p:ext uri="{BB962C8B-B14F-4D97-AF65-F5344CB8AC3E}">
        <p14:creationId xmlns:p14="http://schemas.microsoft.com/office/powerpoint/2010/main" val="1475420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913051E-43DA-7246-BDAF-DB994C6451D2}" type="slidenum">
              <a:rPr lang="en-US" b="1">
                <a:latin typeface="Calibri Bold"/>
                <a:cs typeface="Comic Sans MS"/>
              </a:rPr>
              <a:pPr eaLnBrk="1" hangingPunct="1"/>
              <a:t>5</a:t>
            </a:fld>
            <a:endParaRPr lang="en-US" b="1" dirty="0">
              <a:latin typeface="Calibri Bold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597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7FCB01-EA66-2D44-9021-1FC9BC4BCE1C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672041-ECCC-C048-953B-229EEB2F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4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7FCB01-EA66-2D44-9021-1FC9BC4BCE1C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672041-ECCC-C048-953B-229EEB2F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4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7FCB01-EA66-2D44-9021-1FC9BC4BCE1C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672041-ECCC-C048-953B-229EEB2F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9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7FCB01-EA66-2D44-9021-1FC9BC4BCE1C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672041-ECCC-C048-953B-229EEB2F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6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7FCB01-EA66-2D44-9021-1FC9BC4BCE1C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672041-ECCC-C048-953B-229EEB2F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1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7FCB01-EA66-2D44-9021-1FC9BC4BCE1C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672041-ECCC-C048-953B-229EEB2F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5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7FCB01-EA66-2D44-9021-1FC9BC4BCE1C}" type="datetimeFigureOut">
              <a:rPr lang="en-US" smtClean="0"/>
              <a:t>7/30/19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672041-ECCC-C048-953B-229EEB2F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4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7FCB01-EA66-2D44-9021-1FC9BC4BCE1C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672041-ECCC-C048-953B-229EEB2F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5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7FCB01-EA66-2D44-9021-1FC9BC4BCE1C}" type="datetimeFigureOut">
              <a:rPr lang="en-US" smtClean="0"/>
              <a:t>7/30/19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672041-ECCC-C048-953B-229EEB2F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3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7FCB01-EA66-2D44-9021-1FC9BC4BCE1C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672041-ECCC-C048-953B-229EEB2F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8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7FCB01-EA66-2D44-9021-1FC9BC4BCE1C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672041-ECCC-C048-953B-229EEB2F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35853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700" b="1" dirty="0">
                <a:solidFill>
                  <a:srgbClr val="C00000"/>
                </a:solidFill>
              </a:rPr>
              <a:t>Ovulation For ART</a:t>
            </a:r>
            <a:br>
              <a:rPr lang="en-US" sz="6700" b="1" dirty="0">
                <a:solidFill>
                  <a:srgbClr val="C00000"/>
                </a:solidFill>
              </a:rPr>
            </a:br>
            <a:br>
              <a:rPr lang="en-US" sz="6700" b="1" dirty="0">
                <a:solidFill>
                  <a:srgbClr val="C00000"/>
                </a:solidFill>
              </a:rPr>
            </a:br>
            <a:endParaRPr lang="en-US" sz="5400" b="1" dirty="0">
              <a:solidFill>
                <a:srgbClr val="112D9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22AB73-FB89-1046-9BA5-2D467FA4B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sz="4400" b="1" dirty="0">
                <a:solidFill>
                  <a:srgbClr val="35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 Endocrinology 2019</a:t>
            </a:r>
          </a:p>
          <a:p>
            <a:r>
              <a:rPr lang="en-US" sz="2800" b="1" dirty="0">
                <a:solidFill>
                  <a:srgbClr val="35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Chairperson – Madhuri Patil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0246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31314526"/>
              </p:ext>
            </p:extLst>
          </p:nvPr>
        </p:nvGraphicFramePr>
        <p:xfrm>
          <a:off x="152400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800000"/>
                </a:solidFill>
              </a:rPr>
              <a:t>GnRH</a:t>
            </a:r>
            <a:r>
              <a:rPr lang="en-US" sz="3600" b="1" dirty="0">
                <a:solidFill>
                  <a:srgbClr val="800000"/>
                </a:solidFill>
              </a:rPr>
              <a:t> Antagonist Protocols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6070600"/>
            <a:ext cx="546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90"/>
                </a:solidFill>
              </a:rPr>
              <a:t>Used in all group of patients</a:t>
            </a:r>
          </a:p>
          <a:p>
            <a:pPr algn="ctr"/>
            <a:r>
              <a:rPr lang="en-US" sz="2000" b="1" dirty="0">
                <a:solidFill>
                  <a:srgbClr val="000090"/>
                </a:solidFill>
              </a:rPr>
              <a:t>Should be used in all PCOS Women</a:t>
            </a:r>
          </a:p>
        </p:txBody>
      </p:sp>
    </p:spTree>
    <p:extLst>
      <p:ext uri="{BB962C8B-B14F-4D97-AF65-F5344CB8AC3E}">
        <p14:creationId xmlns:p14="http://schemas.microsoft.com/office/powerpoint/2010/main" val="708867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800000"/>
                </a:solidFill>
              </a:rPr>
              <a:t>GnRH</a:t>
            </a:r>
            <a:r>
              <a:rPr lang="en-US" sz="3600" b="1" dirty="0">
                <a:solidFill>
                  <a:srgbClr val="800000"/>
                </a:solidFill>
              </a:rPr>
              <a:t> agonist Protocols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52803" y="2057407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en-US" sz="3200" b="1" dirty="0">
              <a:latin typeface="Calibri Bold"/>
              <a:ea typeface="Comic Sans M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b="59071"/>
          <a:stretch/>
        </p:blipFill>
        <p:spPr>
          <a:xfrm>
            <a:off x="1524000" y="976100"/>
            <a:ext cx="7797800" cy="291897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t="56615"/>
          <a:stretch/>
        </p:blipFill>
        <p:spPr>
          <a:xfrm>
            <a:off x="1524000" y="3844484"/>
            <a:ext cx="7594600" cy="301351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118600" y="1826573"/>
            <a:ext cx="1549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90"/>
                </a:solidFill>
              </a:rPr>
              <a:t>Norma Responders  </a:t>
            </a:r>
          </a:p>
          <a:p>
            <a:pPr algn="ctr"/>
            <a:r>
              <a:rPr lang="en-US" sz="2000" b="1" dirty="0">
                <a:solidFill>
                  <a:srgbClr val="000090"/>
                </a:solidFill>
              </a:rPr>
              <a:t>Results in an uniform cohort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118600" y="4349016"/>
            <a:ext cx="1549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90"/>
                </a:solidFill>
              </a:rPr>
              <a:t>Poor Responders</a:t>
            </a:r>
          </a:p>
          <a:p>
            <a:pPr algn="ctr"/>
            <a:r>
              <a:rPr lang="en-US" sz="2000" b="1" dirty="0">
                <a:solidFill>
                  <a:srgbClr val="000090"/>
                </a:solidFill>
              </a:rPr>
              <a:t>Can cause premature rise in P4</a:t>
            </a:r>
          </a:p>
        </p:txBody>
      </p:sp>
    </p:spTree>
    <p:extLst>
      <p:ext uri="{BB962C8B-B14F-4D97-AF65-F5344CB8AC3E}">
        <p14:creationId xmlns:p14="http://schemas.microsoft.com/office/powerpoint/2010/main" val="1099572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800000"/>
                </a:solidFill>
              </a:rPr>
              <a:t>GnRH</a:t>
            </a:r>
            <a:r>
              <a:rPr lang="en-US" sz="4000" b="1" dirty="0">
                <a:solidFill>
                  <a:srgbClr val="800000"/>
                </a:solidFill>
              </a:rPr>
              <a:t> agonist Protocols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068570"/>
            <a:ext cx="7418156" cy="2586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17639"/>
            <a:ext cx="7416800" cy="2490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43756" y="5081290"/>
            <a:ext cx="154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90"/>
                </a:solidFill>
              </a:rPr>
              <a:t>Poor Responders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42156" y="2313702"/>
            <a:ext cx="154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90"/>
                </a:solidFill>
              </a:rPr>
              <a:t>Poor Responders</a:t>
            </a:r>
          </a:p>
        </p:txBody>
      </p:sp>
    </p:spTree>
    <p:extLst>
      <p:ext uri="{BB962C8B-B14F-4D97-AF65-F5344CB8AC3E}">
        <p14:creationId xmlns:p14="http://schemas.microsoft.com/office/powerpoint/2010/main" val="3713445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518" y="179505"/>
            <a:ext cx="6930964" cy="11163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b="1" dirty="0">
                <a:solidFill>
                  <a:srgbClr val="800000"/>
                </a:solidFill>
              </a:rPr>
              <a:t>Comparison Between Long </a:t>
            </a:r>
            <a:r>
              <a:rPr lang="en-US" sz="3500" b="1" dirty="0" err="1">
                <a:solidFill>
                  <a:srgbClr val="800000"/>
                </a:solidFill>
              </a:rPr>
              <a:t>GnRH</a:t>
            </a:r>
            <a:r>
              <a:rPr lang="en-US" sz="3500" b="1" dirty="0">
                <a:solidFill>
                  <a:srgbClr val="800000"/>
                </a:solidFill>
              </a:rPr>
              <a:t> agonist  and Antagonist  Protocols</a:t>
            </a:r>
          </a:p>
        </p:txBody>
      </p:sp>
      <p:pic>
        <p:nvPicPr>
          <p:cNvPr id="4100" name="Picture 4" descr="Image result for gnrh-antagonists-in-controlled-ovarian-stimulation-10-728"/>
          <p:cNvPicPr>
            <a:picLocks noChangeAspect="1" noChangeArrowheads="1"/>
          </p:cNvPicPr>
          <p:nvPr/>
        </p:nvPicPr>
        <p:blipFill>
          <a:blip r:embed="rId2" cstate="print"/>
          <a:srcRect b="14728"/>
          <a:stretch>
            <a:fillRect/>
          </a:stretch>
        </p:blipFill>
        <p:spPr bwMode="auto">
          <a:xfrm>
            <a:off x="1795497" y="1481000"/>
            <a:ext cx="8677026" cy="5351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7905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49853393"/>
              </p:ext>
            </p:extLst>
          </p:nvPr>
        </p:nvGraphicFramePr>
        <p:xfrm>
          <a:off x="1574800" y="-25400"/>
          <a:ext cx="90932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1495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00"/>
                </a:solidFill>
              </a:rPr>
              <a:t>Ovulation Induction Protocols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93090"/>
            <a:ext cx="9144000" cy="46825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5637" y="831426"/>
            <a:ext cx="6211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</a:rPr>
              <a:t>Oral </a:t>
            </a:r>
            <a:r>
              <a:rPr lang="en-US" sz="2400" b="1" dirty="0" err="1">
                <a:solidFill>
                  <a:srgbClr val="800000"/>
                </a:solidFill>
              </a:rPr>
              <a:t>ovulogens</a:t>
            </a:r>
            <a:r>
              <a:rPr lang="en-US" sz="2400" b="1" dirty="0">
                <a:solidFill>
                  <a:srgbClr val="800000"/>
                </a:solidFill>
              </a:rPr>
              <a:t>+ GT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5814027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cs typeface="Comic Sans MS"/>
              </a:rPr>
              <a:t>CC/</a:t>
            </a:r>
            <a:r>
              <a:rPr lang="en-US" sz="2000" b="1" dirty="0" err="1">
                <a:cs typeface="Comic Sans MS"/>
              </a:rPr>
              <a:t>Tamoxifen</a:t>
            </a:r>
            <a:r>
              <a:rPr lang="en-US" sz="2000" b="1" dirty="0">
                <a:cs typeface="Comic Sans MS"/>
              </a:rPr>
              <a:t>  </a:t>
            </a:r>
            <a:r>
              <a:rPr lang="en-US" sz="2000" b="1" dirty="0">
                <a:solidFill>
                  <a:srgbClr val="000099"/>
                </a:solidFill>
                <a:cs typeface="Comic Sans MS"/>
              </a:rPr>
              <a:t>stimulates  recruitment </a:t>
            </a:r>
            <a:r>
              <a:rPr lang="en-US" sz="2000" b="1" dirty="0">
                <a:cs typeface="Comic Sans MS"/>
              </a:rPr>
              <a:t>of number of small follicles &amp;                                    GTs </a:t>
            </a:r>
            <a:r>
              <a:rPr lang="en-US" sz="2000" b="1" dirty="0">
                <a:solidFill>
                  <a:srgbClr val="000099"/>
                </a:solidFill>
                <a:cs typeface="Comic Sans MS"/>
              </a:rPr>
              <a:t>sustains the growth </a:t>
            </a:r>
            <a:r>
              <a:rPr lang="en-US" sz="2000" b="1" dirty="0">
                <a:cs typeface="Comic Sans MS"/>
              </a:rPr>
              <a:t>of recruited follicles </a:t>
            </a:r>
          </a:p>
          <a:p>
            <a:pPr algn="ctr"/>
            <a:endParaRPr lang="en-US" sz="2000" b="1" dirty="0">
              <a:cs typeface="Comic Sans MS"/>
            </a:endParaRPr>
          </a:p>
          <a:p>
            <a:pPr algn="ctr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53016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277" y="1540492"/>
            <a:ext cx="7666182" cy="28667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5694" y="217872"/>
            <a:ext cx="540825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en-US" sz="3200" b="1" dirty="0">
                <a:solidFill>
                  <a:srgbClr val="800000"/>
                </a:solidFill>
              </a:rPr>
              <a:t>Conventional Step-up protocol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8277" y="4685902"/>
            <a:ext cx="8174182" cy="191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Calibri Bold"/>
                <a:cs typeface="Comic Sans MS"/>
              </a:rPr>
              <a:t>Supraphysiological</a:t>
            </a:r>
            <a:r>
              <a:rPr lang="en-US" sz="2000" b="1" dirty="0">
                <a:latin typeface="Calibri Bold"/>
                <a:cs typeface="Comic Sans MS"/>
              </a:rPr>
              <a:t> doses of FSH provoke initial development of a large cohort, stimulate additional follicles, and even rescue those follicles destined to undergo atresia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6198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846" y="630094"/>
            <a:ext cx="8629755" cy="437900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79537" y="106874"/>
            <a:ext cx="3232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70000"/>
                </a:solidFill>
              </a:rPr>
              <a:t>Step -down protocol</a:t>
            </a:r>
            <a:endParaRPr lang="en-US" sz="2800" dirty="0">
              <a:solidFill>
                <a:srgbClr val="C70000"/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631845" y="4961288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rgbClr val="000090"/>
                </a:solidFill>
                <a:latin typeface="Calibri Bold"/>
                <a:cs typeface="Comic Sans MS"/>
              </a:rPr>
              <a:t>Monofollicular</a:t>
            </a:r>
            <a:r>
              <a:rPr lang="en-US" sz="2400" b="1" dirty="0">
                <a:solidFill>
                  <a:srgbClr val="000090"/>
                </a:solidFill>
                <a:latin typeface="Calibri Bold"/>
                <a:cs typeface="Comic Sans MS"/>
              </a:rPr>
              <a:t> development achieved</a:t>
            </a:r>
          </a:p>
          <a:p>
            <a:pPr algn="ctr" eaLnBrk="1" hangingPunct="1"/>
            <a:r>
              <a:rPr lang="en-US" sz="2400" b="1" dirty="0">
                <a:solidFill>
                  <a:srgbClr val="000090"/>
                </a:solidFill>
                <a:latin typeface="Calibri Bold"/>
                <a:cs typeface="Comic Sans MS"/>
              </a:rPr>
              <a:t> More physiological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524000" y="5398111"/>
            <a:ext cx="91440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b="1" dirty="0">
              <a:latin typeface="Calibri Bold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2400" b="1" dirty="0">
                <a:latin typeface="Calibri Bold"/>
              </a:rPr>
              <a:t>Loading FSH dose (100 – 200 IU/d)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400" b="1" dirty="0">
                <a:latin typeface="Calibri Bold"/>
              </a:rPr>
              <a:t>decreased by 37.5IU every 3-5 days </a:t>
            </a:r>
          </a:p>
          <a:p>
            <a:pPr eaLnBrk="1" hangingPunct="1">
              <a:lnSpc>
                <a:spcPct val="150000"/>
              </a:lnSpc>
            </a:pPr>
            <a:endParaRPr lang="en-US" sz="2400" b="1" dirty="0">
              <a:latin typeface="Calibri Bold"/>
            </a:endParaRPr>
          </a:p>
        </p:txBody>
      </p:sp>
    </p:spTree>
    <p:extLst>
      <p:ext uri="{BB962C8B-B14F-4D97-AF65-F5344CB8AC3E}">
        <p14:creationId xmlns:p14="http://schemas.microsoft.com/office/powerpoint/2010/main" val="1021696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49301"/>
            <a:ext cx="9144000" cy="53401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78000" y="11440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C70000"/>
                </a:solidFill>
              </a:rPr>
              <a:t>Low dose protocol </a:t>
            </a:r>
          </a:p>
          <a:p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52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73210"/>
            <a:ext cx="9144000" cy="304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71542" y="11546"/>
            <a:ext cx="3632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C70000"/>
                </a:solidFill>
              </a:rPr>
              <a:t>Chronic Low dose protocol 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115111" y="3869702"/>
            <a:ext cx="6011059" cy="96462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000" b="1" dirty="0">
                <a:solidFill>
                  <a:srgbClr val="660066"/>
                </a:solidFill>
                <a:latin typeface="Calibri Bold"/>
                <a:ea typeface="Comic Sans MS" charset="0"/>
                <a:cs typeface="Comic Sans MS" charset="0"/>
              </a:rPr>
              <a:t>Treatment cycles long – 28 –35 Days,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000" b="1" dirty="0">
                <a:solidFill>
                  <a:srgbClr val="660066"/>
                </a:solidFill>
                <a:latin typeface="Calibri Bold"/>
                <a:ea typeface="Comic Sans MS" charset="0"/>
                <a:cs typeface="Comic Sans MS" charset="0"/>
              </a:rPr>
              <a:t>Reduced Multiple </a:t>
            </a:r>
            <a:r>
              <a:rPr lang="en-US" sz="2000" b="1" dirty="0" err="1">
                <a:solidFill>
                  <a:srgbClr val="660066"/>
                </a:solidFill>
                <a:latin typeface="Calibri Bold"/>
                <a:ea typeface="Comic Sans MS" charset="0"/>
                <a:cs typeface="Comic Sans MS" charset="0"/>
              </a:rPr>
              <a:t>folliculogenesis</a:t>
            </a:r>
            <a:r>
              <a:rPr lang="en-US" sz="2000" b="1" dirty="0">
                <a:solidFill>
                  <a:srgbClr val="660066"/>
                </a:solidFill>
                <a:latin typeface="Calibri Bold"/>
                <a:ea typeface="Comic Sans MS" charset="0"/>
                <a:cs typeface="Comic Sans MS" charset="0"/>
              </a:rPr>
              <a:t> and OHSS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47600" y="4919008"/>
            <a:ext cx="8096022" cy="1938992"/>
          </a:xfrm>
          <a:prstGeom prst="rect">
            <a:avLst/>
          </a:prstGeom>
          <a:noFill/>
          <a:ln>
            <a:solidFill>
              <a:srgbClr val="223EE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sz="2000" b="1" dirty="0">
                <a:latin typeface="Calibri Bold"/>
              </a:rPr>
              <a:t> Dose increment to a maximum of 225 IU/day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lang="en-US" sz="2000" b="1" dirty="0">
              <a:latin typeface="Calibri Bold"/>
            </a:endParaRPr>
          </a:p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sz="2000" b="1" dirty="0">
                <a:latin typeface="Calibri Bold"/>
              </a:rPr>
              <a:t> Once dominant follicle emerges, dose of FSH  maintained same until the follicle reaches 18  mm</a:t>
            </a:r>
          </a:p>
        </p:txBody>
      </p:sp>
    </p:spTree>
    <p:extLst>
      <p:ext uri="{BB962C8B-B14F-4D97-AF65-F5344CB8AC3E}">
        <p14:creationId xmlns:p14="http://schemas.microsoft.com/office/powerpoint/2010/main" val="409991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2952752" y="-149218"/>
            <a:ext cx="6057900" cy="75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3200" b="1" dirty="0">
                <a:solidFill>
                  <a:srgbClr val="000099"/>
                </a:solidFill>
                <a:latin typeface="Calibri Bold"/>
                <a:cs typeface="Comic Sans MS"/>
              </a:rPr>
              <a:t>Aim Of Ovulation Induction</a:t>
            </a:r>
            <a:endParaRPr lang="en-US" sz="3200" b="1" dirty="0">
              <a:solidFill>
                <a:schemeClr val="tx2"/>
              </a:solidFill>
              <a:latin typeface="Calibri Bold"/>
              <a:cs typeface="Comic Sans MS"/>
            </a:endParaRPr>
          </a:p>
        </p:txBody>
      </p:sp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5924551" y="533403"/>
            <a:ext cx="278606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rgbClr val="0065B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799" b="1" dirty="0">
              <a:latin typeface="Calibri Bold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1743823" y="1978024"/>
            <a:ext cx="2843070" cy="449353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dirty="0">
                <a:latin typeface="Calibri Bold"/>
                <a:cs typeface="Comic Sans MS"/>
              </a:rPr>
              <a:t>Pharmacological agents </a:t>
            </a:r>
            <a:r>
              <a:rPr lang="en-US" sz="2400" b="1" dirty="0">
                <a:solidFill>
                  <a:srgbClr val="0070C0"/>
                </a:solidFill>
                <a:latin typeface="Calibri Bold"/>
                <a:cs typeface="Comic Sans MS"/>
              </a:rPr>
              <a:t>initiate, augment or modulate</a:t>
            </a:r>
            <a:r>
              <a:rPr lang="en-US" sz="2400" b="1" dirty="0">
                <a:latin typeface="Calibri Bold"/>
                <a:cs typeface="Comic Sans MS"/>
              </a:rPr>
              <a:t> the hormonal &amp; gametogenic response of the ovary</a:t>
            </a:r>
            <a:endParaRPr lang="en-IN" sz="2400" b="1" dirty="0">
              <a:latin typeface="Calibri Bold"/>
              <a:cs typeface="Comic Sans MS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7167566" y="1892307"/>
            <a:ext cx="2929506" cy="390908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dirty="0">
                <a:latin typeface="Calibri Bold"/>
                <a:cs typeface="Comic Sans MS"/>
              </a:rPr>
              <a:t>Overcome</a:t>
            </a:r>
            <a:r>
              <a:rPr lang="en-US" sz="2400" b="1" dirty="0">
                <a:solidFill>
                  <a:srgbClr val="C00000"/>
                </a:solidFill>
                <a:latin typeface="Calibri Bold"/>
                <a:cs typeface="Comic Sans MS"/>
              </a:rPr>
              <a:t> natural follicular selection </a:t>
            </a:r>
            <a:r>
              <a:rPr lang="en-US" sz="2400" b="1" dirty="0">
                <a:solidFill>
                  <a:srgbClr val="000000"/>
                </a:solidFill>
                <a:latin typeface="Calibri Bold"/>
                <a:cs typeface="Comic Sans MS"/>
              </a:rPr>
              <a:t>process to</a:t>
            </a:r>
            <a:r>
              <a:rPr lang="en-US" sz="2400" b="1" dirty="0">
                <a:solidFill>
                  <a:srgbClr val="C00000"/>
                </a:solidFill>
                <a:latin typeface="Calibri Bold"/>
                <a:cs typeface="Comic Sans MS"/>
              </a:rPr>
              <a:t> increase </a:t>
            </a:r>
            <a:r>
              <a:rPr lang="en-US" sz="2400" b="1" dirty="0">
                <a:solidFill>
                  <a:srgbClr val="000000"/>
                </a:solidFill>
                <a:latin typeface="Calibri Bold"/>
                <a:cs typeface="Comic Sans MS"/>
              </a:rPr>
              <a:t>the</a:t>
            </a:r>
            <a:r>
              <a:rPr lang="en-US" sz="2400" b="1" dirty="0">
                <a:solidFill>
                  <a:srgbClr val="C00000"/>
                </a:solidFill>
                <a:latin typeface="Calibri Bold"/>
                <a:cs typeface="Comic Sans MS"/>
              </a:rPr>
              <a:t> number </a:t>
            </a:r>
            <a:r>
              <a:rPr lang="en-US" sz="2400" b="1" dirty="0">
                <a:latin typeface="Calibri Bold"/>
                <a:cs typeface="Comic Sans MS"/>
              </a:rPr>
              <a:t>and</a:t>
            </a:r>
            <a:r>
              <a:rPr lang="en-US" sz="2400" b="1" dirty="0">
                <a:solidFill>
                  <a:srgbClr val="C00000"/>
                </a:solidFill>
                <a:latin typeface="Calibri Bold"/>
                <a:cs typeface="Comic Sans MS"/>
              </a:rPr>
              <a:t> quality of oocytes </a:t>
            </a:r>
            <a:r>
              <a:rPr lang="en-US" sz="2400" b="1" dirty="0">
                <a:solidFill>
                  <a:srgbClr val="000000"/>
                </a:solidFill>
                <a:latin typeface="Calibri Bold"/>
                <a:cs typeface="Comic Sans MS"/>
              </a:rPr>
              <a:t>available for fertilization</a:t>
            </a:r>
            <a:endParaRPr lang="en-IN" sz="2400" b="1" dirty="0">
              <a:latin typeface="Calibri Bold"/>
              <a:cs typeface="Comic Sans MS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2647991" y="982920"/>
            <a:ext cx="6553120" cy="152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Calibri Bold"/>
                <a:cs typeface="Comic Sans MS"/>
              </a:rPr>
              <a:t>Induction of follicular growth</a:t>
            </a:r>
          </a:p>
          <a:p>
            <a:pPr eaLnBrk="1" hangingPunct="1">
              <a:lnSpc>
                <a:spcPct val="150000"/>
              </a:lnSpc>
            </a:pPr>
            <a:r>
              <a:rPr lang="en-US" sz="1601" b="1" dirty="0">
                <a:latin typeface="Calibri Bold"/>
                <a:cs typeface="Comic Sans MS"/>
              </a:rPr>
              <a:t> </a:t>
            </a:r>
            <a:endParaRPr lang="en-US" sz="1799" b="1" dirty="0">
              <a:latin typeface="Calibri Bold"/>
            </a:endParaRPr>
          </a:p>
          <a:p>
            <a:pPr eaLnBrk="1" hangingPunct="1"/>
            <a:endParaRPr lang="en-US" sz="1799" b="1" dirty="0">
              <a:latin typeface="Calibri Bold"/>
            </a:endParaRPr>
          </a:p>
        </p:txBody>
      </p:sp>
      <p:sp>
        <p:nvSpPr>
          <p:cNvPr id="9" name="Left-Right-Up Arrow 8"/>
          <p:cNvSpPr/>
          <p:nvPr/>
        </p:nvSpPr>
        <p:spPr>
          <a:xfrm rot="10800000">
            <a:off x="4586892" y="1928820"/>
            <a:ext cx="2580676" cy="2786063"/>
          </a:xfrm>
          <a:prstGeom prst="leftRigh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799" b="1" dirty="0">
              <a:latin typeface="Calibri Bold"/>
            </a:endParaRPr>
          </a:p>
        </p:txBody>
      </p:sp>
      <p:sp>
        <p:nvSpPr>
          <p:cNvPr id="11273" name="TextBox 9"/>
          <p:cNvSpPr txBox="1">
            <a:spLocks noChangeArrowheads="1"/>
          </p:cNvSpPr>
          <p:nvPr/>
        </p:nvSpPr>
        <p:spPr bwMode="auto">
          <a:xfrm>
            <a:off x="5054610" y="4952209"/>
            <a:ext cx="1607345" cy="954107"/>
          </a:xfrm>
          <a:prstGeom prst="rect">
            <a:avLst/>
          </a:prstGeom>
          <a:noFill/>
          <a:ln w="28575">
            <a:solidFill>
              <a:srgbClr val="0099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 Bold"/>
                <a:cs typeface="Comic Sans MS"/>
              </a:rPr>
              <a:t>Time IUI and OR</a:t>
            </a:r>
            <a:endParaRPr lang="en-IN" sz="2800" b="1" dirty="0">
              <a:solidFill>
                <a:srgbClr val="C00000"/>
              </a:solidFill>
              <a:latin typeface="Calibri Bold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49200368"/>
      </p:ext>
    </p:extLst>
  </p:cSld>
  <p:clrMapOvr>
    <a:masterClrMapping/>
  </p:clrMapOvr>
  <p:transition advTm="27219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41591"/>
            <a:ext cx="9144000" cy="28082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458" y="487537"/>
            <a:ext cx="366839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C70000"/>
                </a:solidFill>
              </a:rPr>
              <a:t>Step -down protocol</a:t>
            </a:r>
            <a:endParaRPr lang="en-US" sz="3200" dirty="0">
              <a:solidFill>
                <a:srgbClr val="C70000"/>
              </a:solidFill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88238" y="4733760"/>
            <a:ext cx="91797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799" b="1" dirty="0">
                <a:latin typeface="Calibri Bold"/>
                <a:cs typeface="Comic Sans MS"/>
              </a:rPr>
              <a:t> </a:t>
            </a:r>
            <a:r>
              <a:rPr lang="en-US" sz="2000" b="1" dirty="0">
                <a:solidFill>
                  <a:srgbClr val="A90000"/>
                </a:solidFill>
                <a:latin typeface="Calibri Bold"/>
                <a:cs typeface="Comic Sans MS"/>
              </a:rPr>
              <a:t>Risk of multi-</a:t>
            </a:r>
            <a:r>
              <a:rPr lang="en-US" sz="2000" b="1" dirty="0" err="1">
                <a:solidFill>
                  <a:srgbClr val="A90000"/>
                </a:solidFill>
                <a:latin typeface="Calibri Bold"/>
                <a:cs typeface="Comic Sans MS"/>
              </a:rPr>
              <a:t>folliculogenesis</a:t>
            </a:r>
            <a:r>
              <a:rPr lang="en-US" sz="2000" b="1" dirty="0">
                <a:solidFill>
                  <a:srgbClr val="A90000"/>
                </a:solidFill>
                <a:latin typeface="Calibri Bold"/>
                <a:cs typeface="Comic Sans MS"/>
              </a:rPr>
              <a:t> and OHSS reduced </a:t>
            </a:r>
          </a:p>
          <a:p>
            <a:pPr algn="ctr" eaLnBrk="1" hangingPunct="1"/>
            <a:endParaRPr lang="en-US" sz="2000" b="1" dirty="0">
              <a:latin typeface="Calibri Bold"/>
              <a:cs typeface="Comic Sans MS"/>
            </a:endParaRPr>
          </a:p>
          <a:p>
            <a:pPr algn="ctr" eaLnBrk="1" hangingPunct="1"/>
            <a:r>
              <a:rPr lang="en-US" sz="2000" b="1" dirty="0">
                <a:solidFill>
                  <a:srgbClr val="660066"/>
                </a:solidFill>
                <a:latin typeface="Calibri Bold"/>
                <a:cs typeface="Comic Sans MS"/>
              </a:rPr>
              <a:t>FSH threshold dose decreased by 50% when leading follicle  14 mm</a:t>
            </a:r>
          </a:p>
          <a:p>
            <a:pPr algn="ctr" eaLnBrk="1" hangingPunct="1">
              <a:lnSpc>
                <a:spcPct val="120000"/>
              </a:lnSpc>
            </a:pPr>
            <a:endParaRPr lang="en-US" sz="2000" b="1" dirty="0">
              <a:solidFill>
                <a:srgbClr val="000090"/>
              </a:solidFill>
              <a:latin typeface="Calibri Bold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40758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79500"/>
            <a:ext cx="9144000" cy="46767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9301" y="427244"/>
            <a:ext cx="2248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</a:rPr>
              <a:t>Long acting FSH </a:t>
            </a:r>
          </a:p>
        </p:txBody>
      </p:sp>
    </p:spTree>
    <p:extLst>
      <p:ext uri="{BB962C8B-B14F-4D97-AF65-F5344CB8AC3E}">
        <p14:creationId xmlns:p14="http://schemas.microsoft.com/office/powerpoint/2010/main" val="130741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43527060"/>
              </p:ext>
            </p:extLst>
          </p:nvPr>
        </p:nvGraphicFramePr>
        <p:xfrm>
          <a:off x="2088437" y="560941"/>
          <a:ext cx="7572428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524001" y="71439"/>
            <a:ext cx="9143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80000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</a:rPr>
              <a:t>Evaluation of Ovarian Reserve Markers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344BB8-12F1-CE41-8C03-03260BAEFC49}"/>
              </a:ext>
            </a:extLst>
          </p:cNvPr>
          <p:cNvSpPr/>
          <p:nvPr/>
        </p:nvSpPr>
        <p:spPr>
          <a:xfrm>
            <a:off x="5653302" y="5450451"/>
            <a:ext cx="4572000" cy="11430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Improve Efficacy, Safety &amp;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Cost Effectiveness of Treatment 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983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849" y="1043629"/>
            <a:ext cx="8726976" cy="2834647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Clr>
                <a:srgbClr val="FF6600"/>
              </a:buClr>
              <a:buNone/>
            </a:pPr>
            <a:r>
              <a:rPr lang="en-US" sz="2400" b="1" dirty="0">
                <a:solidFill>
                  <a:srgbClr val="000090"/>
                </a:solidFill>
              </a:rPr>
              <a:t>Modifying conventional stimulation protocols </a:t>
            </a:r>
            <a:r>
              <a:rPr lang="en-US" sz="2400" b="1" dirty="0"/>
              <a:t>according to </a:t>
            </a:r>
            <a:r>
              <a:rPr lang="en-US" sz="2400" b="1" dirty="0">
                <a:solidFill>
                  <a:srgbClr val="000090"/>
                </a:solidFill>
              </a:rPr>
              <a:t>patients’ characteristics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000090"/>
                </a:solidFill>
              </a:rPr>
              <a:t>ovarian reserve </a:t>
            </a:r>
            <a:r>
              <a:rPr lang="en-US" sz="2400" b="1" dirty="0"/>
              <a:t>makes it </a:t>
            </a:r>
            <a:r>
              <a:rPr lang="en-US" sz="2400" b="1" dirty="0">
                <a:solidFill>
                  <a:srgbClr val="000090"/>
                </a:solidFill>
              </a:rPr>
              <a:t>patient-friendly </a:t>
            </a:r>
            <a:r>
              <a:rPr lang="en-US" sz="2400" b="1" dirty="0">
                <a:cs typeface="Comic Sans MS"/>
              </a:rPr>
              <a:t>and </a:t>
            </a:r>
            <a:r>
              <a:rPr lang="en-US" sz="2400" b="1" dirty="0">
                <a:solidFill>
                  <a:srgbClr val="000000"/>
                </a:solidFill>
                <a:cs typeface="Comic Sans MS"/>
              </a:rPr>
              <a:t>optimizes the chance of LBR</a:t>
            </a:r>
          </a:p>
        </p:txBody>
      </p:sp>
      <p:pic>
        <p:nvPicPr>
          <p:cNvPr id="5" name="Picture 10" descr="week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4114800"/>
            <a:ext cx="29940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embry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14800"/>
            <a:ext cx="25796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blastocyst attaching to pinopod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114800"/>
            <a:ext cx="26574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788624" y="240599"/>
            <a:ext cx="66976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home Message -------</a:t>
            </a:r>
            <a:endParaRPr lang="en-IN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23977857"/>
              </p:ext>
            </p:extLst>
          </p:nvPr>
        </p:nvGraphicFramePr>
        <p:xfrm>
          <a:off x="2986044" y="0"/>
          <a:ext cx="679554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099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8248" y="177554"/>
            <a:ext cx="8899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200" b="1" dirty="0">
                <a:solidFill>
                  <a:srgbClr val="C00000"/>
                </a:solidFill>
                <a:latin typeface="Calibri Bold"/>
                <a:cs typeface="Comic Sans MS"/>
              </a:rPr>
              <a:t>Select the correct stimulation protocol </a:t>
            </a:r>
            <a:endParaRPr lang="en-IN" sz="3200" b="1" dirty="0">
              <a:solidFill>
                <a:srgbClr val="C00000"/>
              </a:solidFill>
              <a:latin typeface="Calibri Bold"/>
              <a:cs typeface="Comic Sans MS"/>
            </a:endParaRPr>
          </a:p>
          <a:p>
            <a:pPr algn="ctr"/>
            <a:r>
              <a:rPr lang="en-US" sz="2400" b="1" dirty="0">
                <a:solidFill>
                  <a:srgbClr val="142CAF"/>
                </a:solidFill>
                <a:latin typeface="Calibri Bold"/>
                <a:cs typeface="Comic Sans MS"/>
              </a:rPr>
              <a:t>Most Individualized protocols based on following parameters of ORT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5246996"/>
              </p:ext>
            </p:extLst>
          </p:nvPr>
        </p:nvGraphicFramePr>
        <p:xfrm>
          <a:off x="1582518" y="1500992"/>
          <a:ext cx="9085482" cy="5143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31066" y="3102283"/>
            <a:ext cx="351715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000090"/>
              </a:buClr>
            </a:pPr>
            <a:r>
              <a:rPr lang="en-US" sz="2400" b="1" dirty="0">
                <a:solidFill>
                  <a:srgbClr val="800000"/>
                </a:solidFill>
                <a:cs typeface="Comic Sans MS"/>
              </a:rPr>
              <a:t>Objective should be to</a:t>
            </a:r>
          </a:p>
          <a:p>
            <a:pPr marL="342921" indent="-342921">
              <a:buClr>
                <a:srgbClr val="000090"/>
              </a:buClr>
              <a:buFont typeface="Wingdings" charset="2"/>
              <a:buChar char=""/>
            </a:pPr>
            <a:r>
              <a:rPr lang="en-US" sz="2400" b="1" dirty="0">
                <a:solidFill>
                  <a:srgbClr val="000000"/>
                </a:solidFill>
                <a:cs typeface="Comic Sans MS"/>
              </a:rPr>
              <a:t>Optimize response and outcomes </a:t>
            </a:r>
          </a:p>
          <a:p>
            <a:pPr marL="342921" indent="-342921">
              <a:buClr>
                <a:srgbClr val="000090"/>
              </a:buClr>
              <a:buFont typeface="Wingdings" charset="2"/>
              <a:buChar char=""/>
            </a:pPr>
            <a:r>
              <a:rPr lang="en-US" sz="2400" b="1" dirty="0">
                <a:solidFill>
                  <a:srgbClr val="000000"/>
                </a:solidFill>
                <a:cs typeface="Comic Sans MS"/>
              </a:rPr>
              <a:t>minimizing the risks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873011" y="2516025"/>
            <a:ext cx="0" cy="5862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20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2881360" y="1394058"/>
            <a:ext cx="6556247" cy="378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142CAF"/>
                </a:solidFill>
                <a:latin typeface="+mn-lt"/>
                <a:cs typeface="Comic Sans MS"/>
              </a:rPr>
              <a:t>OI initiated on Day 2/3 only if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US" sz="2800" b="1" dirty="0">
              <a:solidFill>
                <a:srgbClr val="142CAF"/>
              </a:solidFill>
              <a:latin typeface="+mn-lt"/>
              <a:cs typeface="Comic Sans MS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  <a:buClr>
                <a:srgbClr val="C00000"/>
              </a:buClr>
              <a:buFont typeface="Wingdings" charset="0"/>
              <a:buChar char="ü"/>
            </a:pPr>
            <a:r>
              <a:rPr lang="en-US" sz="2800" b="1" dirty="0">
                <a:latin typeface="+mn-lt"/>
                <a:cs typeface="Comic Sans MS"/>
              </a:rPr>
              <a:t> Follicular size is &lt; 10 mm 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  <a:buClr>
                <a:srgbClr val="C00000"/>
              </a:buClr>
              <a:buFont typeface="Wingdings" charset="0"/>
              <a:buChar char="ü"/>
            </a:pPr>
            <a:r>
              <a:rPr lang="en-US" sz="2800" b="1" dirty="0">
                <a:latin typeface="+mn-lt"/>
                <a:cs typeface="Comic Sans MS"/>
              </a:rPr>
              <a:t> Absence of ovarian cyst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  <a:buClr>
                <a:srgbClr val="C00000"/>
              </a:buClr>
              <a:buFont typeface="Wingdings" charset="0"/>
              <a:buChar char="ü"/>
            </a:pPr>
            <a:r>
              <a:rPr lang="en-US" sz="2800" b="1" dirty="0">
                <a:latin typeface="+mn-lt"/>
                <a:cs typeface="Comic Sans MS"/>
              </a:rPr>
              <a:t> Endometrial thickness &lt; 6  mm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840" y="27463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n-lt"/>
              </a:rPr>
              <a:t>Pre-requisites for OI</a:t>
            </a:r>
            <a:br>
              <a:rPr lang="en-US" sz="2800" b="1" dirty="0">
                <a:solidFill>
                  <a:srgbClr val="C00000"/>
                </a:solidFill>
                <a:latin typeface="+mn-lt"/>
              </a:rPr>
            </a:br>
            <a:endParaRPr lang="en-US" sz="2800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178265" y="2174041"/>
            <a:ext cx="24425" cy="952670"/>
          </a:xfrm>
          <a:prstGeom prst="straightConnector1">
            <a:avLst/>
          </a:prstGeom>
          <a:ln w="57150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142984" y="903816"/>
            <a:ext cx="0" cy="513823"/>
          </a:xfrm>
          <a:prstGeom prst="straightConnector1">
            <a:avLst/>
          </a:prstGeom>
          <a:ln w="57150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259568" y="274639"/>
            <a:ext cx="3688131" cy="62917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11" name="Rectangle 10"/>
          <p:cNvSpPr/>
          <p:nvPr/>
        </p:nvSpPr>
        <p:spPr>
          <a:xfrm>
            <a:off x="3184881" y="1417639"/>
            <a:ext cx="5886355" cy="75640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12" name="Rectangle 11"/>
          <p:cNvSpPr/>
          <p:nvPr/>
        </p:nvSpPr>
        <p:spPr>
          <a:xfrm>
            <a:off x="2881360" y="3126712"/>
            <a:ext cx="6556247" cy="20509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13" name="TextBox 12"/>
          <p:cNvSpPr txBox="1"/>
          <p:nvPr/>
        </p:nvSpPr>
        <p:spPr>
          <a:xfrm>
            <a:off x="1981200" y="5774432"/>
            <a:ext cx="8229600" cy="95410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a typeface="Segoe UI Symbol" charset="0"/>
                <a:cs typeface="Comic Sans MS"/>
              </a:rPr>
              <a:t>OI drugs should be started on day 2-3 of the MC as </a:t>
            </a:r>
            <a:r>
              <a:rPr lang="en-US" sz="2800" b="1" dirty="0">
                <a:ea typeface="Segoe UI Symbol" charset="0"/>
                <a:cs typeface="Comic Sans MS"/>
              </a:rPr>
              <a:t>Selection of dominant follicle - early follicular phase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218978" y="5177659"/>
            <a:ext cx="0" cy="596773"/>
          </a:xfrm>
          <a:prstGeom prst="straightConnector1">
            <a:avLst/>
          </a:prstGeom>
          <a:ln w="57150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54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816" y="-173314"/>
            <a:ext cx="8546707" cy="1228005"/>
          </a:xfrm>
        </p:spPr>
        <p:txBody>
          <a:bodyPr>
            <a:normAutofit/>
          </a:bodyPr>
          <a:lstStyle/>
          <a:p>
            <a:pPr algn="ctr"/>
            <a:r>
              <a:rPr lang="en-US" sz="3900" b="1" dirty="0">
                <a:solidFill>
                  <a:srgbClr val="800000"/>
                </a:solidFill>
              </a:rPr>
              <a:t>Types Of Ovarian Stimulation For ART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956800"/>
              </p:ext>
            </p:extLst>
          </p:nvPr>
        </p:nvGraphicFramePr>
        <p:xfrm>
          <a:off x="1753320" y="1025803"/>
          <a:ext cx="8598834" cy="57439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66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0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328"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</a:txBody>
                  <a:tcPr marL="78191" marR="78191" marT="41459" marB="414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Methods</a:t>
                      </a:r>
                    </a:p>
                  </a:txBody>
                  <a:tcPr marL="78191" marR="78191" marT="41459" marB="414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Aim</a:t>
                      </a:r>
                    </a:p>
                  </a:txBody>
                  <a:tcPr marL="78191" marR="78191" marT="41459" marB="414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47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Natural cycle </a:t>
                      </a:r>
                    </a:p>
                    <a:p>
                      <a:pPr algn="ctr"/>
                      <a:r>
                        <a:rPr lang="en-US" sz="2400" b="1" dirty="0"/>
                        <a:t>(</a:t>
                      </a:r>
                      <a:r>
                        <a:rPr lang="en-US" sz="2400" b="1" dirty="0" err="1"/>
                        <a:t>unstimulated</a:t>
                      </a:r>
                      <a:r>
                        <a:rPr lang="en-US" sz="2400" b="1" dirty="0"/>
                        <a:t> / spontaneous)</a:t>
                      </a:r>
                    </a:p>
                  </a:txBody>
                  <a:tcPr marL="78191" marR="78191" marT="41459" marB="414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No medication</a:t>
                      </a:r>
                    </a:p>
                  </a:txBody>
                  <a:tcPr marL="78191" marR="78191" marT="41459" marB="414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Single Oocyte</a:t>
                      </a:r>
                    </a:p>
                  </a:txBody>
                  <a:tcPr marL="78191" marR="78191" marT="41459" marB="4145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3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Modified natural</a:t>
                      </a:r>
                    </a:p>
                  </a:txBody>
                  <a:tcPr marL="78191" marR="78191" marT="41459" marB="414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HCG only </a:t>
                      </a:r>
                    </a:p>
                    <a:p>
                      <a:pPr algn="ctr"/>
                      <a:r>
                        <a:rPr lang="en-US" sz="2400" b="1" dirty="0"/>
                        <a:t>FSH</a:t>
                      </a:r>
                      <a:r>
                        <a:rPr lang="en-US" sz="2400" b="1" baseline="0" dirty="0"/>
                        <a:t> / HMG and </a:t>
                      </a:r>
                      <a:r>
                        <a:rPr lang="en-US" sz="2400" b="1" baseline="0" dirty="0" err="1"/>
                        <a:t>GnRh</a:t>
                      </a:r>
                      <a:r>
                        <a:rPr lang="en-US" sz="2400" b="1" baseline="0" dirty="0"/>
                        <a:t> antagonist add backs</a:t>
                      </a:r>
                      <a:endParaRPr lang="en-US" sz="2400" b="1" dirty="0"/>
                    </a:p>
                  </a:txBody>
                  <a:tcPr marL="78191" marR="78191" marT="41459" marB="414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Single Oocyte</a:t>
                      </a:r>
                    </a:p>
                  </a:txBody>
                  <a:tcPr marL="78191" marR="78191" marT="41459" marB="4145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31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Mild or Minimal </a:t>
                      </a:r>
                    </a:p>
                    <a:p>
                      <a:pPr algn="ctr"/>
                      <a:r>
                        <a:rPr lang="en-US" sz="2400" b="1" baseline="0" dirty="0"/>
                        <a:t>Stimulation</a:t>
                      </a:r>
                      <a:endParaRPr lang="en-US" sz="2400" b="1" dirty="0"/>
                    </a:p>
                  </a:txBody>
                  <a:tcPr marL="78191" marR="78191" marT="41459" marB="414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Low dose FSH / HMG</a:t>
                      </a:r>
                    </a:p>
                    <a:p>
                      <a:pPr algn="ctr"/>
                      <a:r>
                        <a:rPr lang="en-US" sz="2400" b="1" dirty="0"/>
                        <a:t>Oral compounds</a:t>
                      </a:r>
                    </a:p>
                    <a:p>
                      <a:pPr algn="ctr"/>
                      <a:r>
                        <a:rPr lang="en-US" sz="2400" b="1" dirty="0" err="1"/>
                        <a:t>GnRH</a:t>
                      </a:r>
                      <a:r>
                        <a:rPr lang="en-US" sz="2400" b="1" dirty="0"/>
                        <a:t> antagonist</a:t>
                      </a:r>
                    </a:p>
                  </a:txBody>
                  <a:tcPr marL="78191" marR="78191" marT="41459" marB="414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 – 7 Oocytes</a:t>
                      </a:r>
                    </a:p>
                  </a:txBody>
                  <a:tcPr marL="78191" marR="78191" marT="41459" marB="4145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3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Conventional standard routine COS</a:t>
                      </a:r>
                    </a:p>
                  </a:txBody>
                  <a:tcPr marL="78191" marR="78191" marT="41459" marB="414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GnRH</a:t>
                      </a:r>
                      <a:r>
                        <a:rPr lang="en-US" sz="2400" b="1" dirty="0"/>
                        <a:t> agonist </a:t>
                      </a:r>
                      <a:r>
                        <a:rPr lang="en-US" sz="2400" b="1" baseline="0" dirty="0"/>
                        <a:t> or Antagonist </a:t>
                      </a:r>
                    </a:p>
                    <a:p>
                      <a:pPr algn="ctr"/>
                      <a:r>
                        <a:rPr lang="en-US" sz="2400" b="1" baseline="0" dirty="0"/>
                        <a:t>Conventional FSH / HMG dose</a:t>
                      </a:r>
                      <a:endParaRPr lang="en-US" sz="2400" b="1" dirty="0"/>
                    </a:p>
                  </a:txBody>
                  <a:tcPr marL="78191" marR="78191" marT="41459" marB="414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&gt; 8 Oocytes</a:t>
                      </a:r>
                    </a:p>
                  </a:txBody>
                  <a:tcPr marL="78191" marR="78191" marT="41459" marB="4145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988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9882" y="6488822"/>
            <a:ext cx="8400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Scott M. Nelson, </a:t>
            </a:r>
            <a:r>
              <a:rPr lang="en-US" sz="1600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Ph.DFertility</a:t>
            </a:r>
            <a:r>
              <a:rPr lang="en-US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 and Sterility  2013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-4762"/>
            <a:ext cx="89662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00"/>
                </a:solidFill>
              </a:rPr>
              <a:t>Protocol Choice based on AMH and AFC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68458"/>
            <a:ext cx="9144000" cy="54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33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87518198"/>
              </p:ext>
            </p:extLst>
          </p:nvPr>
        </p:nvGraphicFramePr>
        <p:xfrm>
          <a:off x="152400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0242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48784238"/>
              </p:ext>
            </p:extLst>
          </p:nvPr>
        </p:nvGraphicFramePr>
        <p:xfrm>
          <a:off x="1422400" y="-25400"/>
          <a:ext cx="9245600" cy="688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9320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713</Words>
  <Application>Microsoft Macintosh PowerPoint</Application>
  <PresentationFormat>Widescreen</PresentationFormat>
  <Paragraphs>148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Bold</vt:lpstr>
      <vt:lpstr>Wingdings</vt:lpstr>
      <vt:lpstr>Office Theme</vt:lpstr>
      <vt:lpstr>Ovulation For ART  </vt:lpstr>
      <vt:lpstr>PowerPoint Presentation</vt:lpstr>
      <vt:lpstr>PowerPoint Presentation</vt:lpstr>
      <vt:lpstr>PowerPoint Presentation</vt:lpstr>
      <vt:lpstr>Pre-requisites for OI </vt:lpstr>
      <vt:lpstr>Types Of Ovarian Stimulation For ART</vt:lpstr>
      <vt:lpstr>Protocol Choice based on AMH and AFC </vt:lpstr>
      <vt:lpstr>PowerPoint Presentation</vt:lpstr>
      <vt:lpstr>PowerPoint Presentation</vt:lpstr>
      <vt:lpstr>GnRH Antagonist Protocols</vt:lpstr>
      <vt:lpstr>GnRH agonist Protocols</vt:lpstr>
      <vt:lpstr>GnRH agonist Protocols</vt:lpstr>
      <vt:lpstr>Comparison Between Long GnRH agonist  and Antagonist  Protocols</vt:lpstr>
      <vt:lpstr>PowerPoint Presentation</vt:lpstr>
      <vt:lpstr>Ovulation Induction Protocols</vt:lpstr>
      <vt:lpstr>PowerPoint Presentation</vt:lpstr>
      <vt:lpstr>Step -down protocol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AMPLE patil</dc:creator>
  <cp:lastModifiedBy>Madhuri Patil</cp:lastModifiedBy>
  <cp:revision>27</cp:revision>
  <dcterms:created xsi:type="dcterms:W3CDTF">2018-08-13T17:21:13Z</dcterms:created>
  <dcterms:modified xsi:type="dcterms:W3CDTF">2019-07-30T07:38:53Z</dcterms:modified>
</cp:coreProperties>
</file>